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82DE2A9-B33E-4FCF-9674-4CDBC702EF5A}">
          <p14:sldIdLst>
            <p14:sldId id="256"/>
          </p14:sldIdLst>
        </p14:section>
        <p14:section name="Untitled Section" id="{B3D21E57-466A-444C-8DC7-D3D228947DB0}">
          <p14:sldIdLst>
            <p14:sldId id="257"/>
            <p14:sldId id="258"/>
            <p14:sldId id="259"/>
            <p14:sldId id="260"/>
            <p14:sldId id="261"/>
            <p14:sldId id="262"/>
            <p14:sldId id="263"/>
            <p14:sldId id="264"/>
            <p14:sldId id="265"/>
            <p14:sldId id="266"/>
            <p14:sldId id="267"/>
            <p14:sldId id="268"/>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50A70B-37B6-48E1-A230-83DE76073369}" v="144" dt="2025-05-05T04:24:17.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7" autoAdjust="0"/>
    <p:restoredTop sz="74232" autoAdjust="0"/>
  </p:normalViewPr>
  <p:slideViewPr>
    <p:cSldViewPr snapToGrid="0">
      <p:cViewPr varScale="1">
        <p:scale>
          <a:sx n="72" d="100"/>
          <a:sy n="72" d="100"/>
        </p:scale>
        <p:origin x="874"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dormeier" userId="ad9dd6b2b37d6fff" providerId="LiveId" clId="{9050A70B-37B6-48E1-A230-83DE76073369}"/>
    <pc:docChg chg="undo custSel addSld modSld sldOrd modSection">
      <pc:chgData name="mark dormeier" userId="ad9dd6b2b37d6fff" providerId="LiveId" clId="{9050A70B-37B6-48E1-A230-83DE76073369}" dt="2025-05-05T04:25:01.057" v="1306" actId="20577"/>
      <pc:docMkLst>
        <pc:docMk/>
      </pc:docMkLst>
      <pc:sldChg chg="addSp delSp modSp mod modTransition modAnim delDesignElem modNotesTx">
        <pc:chgData name="mark dormeier" userId="ad9dd6b2b37d6fff" providerId="LiveId" clId="{9050A70B-37B6-48E1-A230-83DE76073369}" dt="2025-05-05T04:25:01.057" v="1306" actId="20577"/>
        <pc:sldMkLst>
          <pc:docMk/>
          <pc:sldMk cId="701331194" sldId="256"/>
        </pc:sldMkLst>
        <pc:spChg chg="mod">
          <ac:chgData name="mark dormeier" userId="ad9dd6b2b37d6fff" providerId="LiveId" clId="{9050A70B-37B6-48E1-A230-83DE76073369}" dt="2025-05-03T16:53:43.789" v="309" actId="207"/>
          <ac:spMkLst>
            <pc:docMk/>
            <pc:sldMk cId="701331194" sldId="256"/>
            <ac:spMk id="2" creationId="{AA3D6F99-3803-882E-B64F-6F272440A60E}"/>
          </ac:spMkLst>
        </pc:spChg>
        <pc:spChg chg="mod">
          <ac:chgData name="mark dormeier" userId="ad9dd6b2b37d6fff" providerId="LiveId" clId="{9050A70B-37B6-48E1-A230-83DE76073369}" dt="2025-05-05T04:25:01.057" v="1306" actId="20577"/>
          <ac:spMkLst>
            <pc:docMk/>
            <pc:sldMk cId="701331194" sldId="256"/>
            <ac:spMk id="3" creationId="{04E4203B-D344-31E8-40DF-5A6E333FE724}"/>
          </ac:spMkLst>
        </pc:spChg>
        <pc:spChg chg="add del">
          <ac:chgData name="mark dormeier" userId="ad9dd6b2b37d6fff" providerId="LiveId" clId="{9050A70B-37B6-48E1-A230-83DE76073369}" dt="2025-05-03T22:20:21.066" v="712"/>
          <ac:spMkLst>
            <pc:docMk/>
            <pc:sldMk cId="701331194" sldId="256"/>
            <ac:spMk id="9" creationId="{C1DD1A8A-57D5-4A81-AD04-532B043C5611}"/>
          </ac:spMkLst>
        </pc:spChg>
        <pc:spChg chg="add del">
          <ac:chgData name="mark dormeier" userId="ad9dd6b2b37d6fff" providerId="LiveId" clId="{9050A70B-37B6-48E1-A230-83DE76073369}" dt="2025-05-03T22:20:21.066" v="712"/>
          <ac:spMkLst>
            <pc:docMk/>
            <pc:sldMk cId="701331194" sldId="256"/>
            <ac:spMk id="11" creationId="{007891EC-4501-44ED-A8C8-B11B6DB767AB}"/>
          </ac:spMkLst>
        </pc:spChg>
        <pc:picChg chg="add del mod">
          <ac:chgData name="mark dormeier" userId="ad9dd6b2b37d6fff" providerId="LiveId" clId="{9050A70B-37B6-48E1-A230-83DE76073369}" dt="2025-05-04T00:18:07.318" v="878"/>
          <ac:picMkLst>
            <pc:docMk/>
            <pc:sldMk cId="701331194" sldId="256"/>
            <ac:picMk id="29" creationId="{2A6884EE-6270-5FDC-4712-A98B439632EF}"/>
          </ac:picMkLst>
        </pc:picChg>
      </pc:sldChg>
      <pc:sldChg chg="addSp delSp modSp mod modTransition delAnim modAnim delDesignElem modNotesTx">
        <pc:chgData name="mark dormeier" userId="ad9dd6b2b37d6fff" providerId="LiveId" clId="{9050A70B-37B6-48E1-A230-83DE76073369}" dt="2025-05-05T03:18:37.877" v="918" actId="478"/>
        <pc:sldMkLst>
          <pc:docMk/>
          <pc:sldMk cId="3270934490" sldId="257"/>
        </pc:sldMkLst>
        <pc:spChg chg="mod">
          <ac:chgData name="mark dormeier" userId="ad9dd6b2b37d6fff" providerId="LiveId" clId="{9050A70B-37B6-48E1-A230-83DE76073369}" dt="2025-05-01T08:59:32.039" v="0" actId="113"/>
          <ac:spMkLst>
            <pc:docMk/>
            <pc:sldMk cId="3270934490" sldId="257"/>
            <ac:spMk id="2" creationId="{A8FA9A23-4C58-2746-8EC7-9C892CB0C109}"/>
          </ac:spMkLst>
        </pc:spChg>
        <pc:spChg chg="add del">
          <ac:chgData name="mark dormeier" userId="ad9dd6b2b37d6fff" providerId="LiveId" clId="{9050A70B-37B6-48E1-A230-83DE76073369}" dt="2025-05-03T22:20:21.066" v="712"/>
          <ac:spMkLst>
            <pc:docMk/>
            <pc:sldMk cId="3270934490" sldId="257"/>
            <ac:spMk id="10" creationId="{B50AB553-2A96-4A92-96F2-93548E096954}"/>
          </ac:spMkLst>
        </pc:spChg>
        <pc:graphicFrameChg chg="mod">
          <ac:chgData name="mark dormeier" userId="ad9dd6b2b37d6fff" providerId="LiveId" clId="{9050A70B-37B6-48E1-A230-83DE76073369}" dt="2025-05-05T03:05:47.354" v="912" actId="255"/>
          <ac:graphicFrameMkLst>
            <pc:docMk/>
            <pc:sldMk cId="3270934490" sldId="257"/>
            <ac:graphicFrameMk id="17" creationId="{CFDC0F2C-1086-74DA-8FBF-2411FA436091}"/>
          </ac:graphicFrameMkLst>
        </pc:graphicFrameChg>
        <pc:picChg chg="add del mod">
          <ac:chgData name="mark dormeier" userId="ad9dd6b2b37d6fff" providerId="LiveId" clId="{9050A70B-37B6-48E1-A230-83DE76073369}" dt="2025-05-04T00:01:41.936" v="856"/>
          <ac:picMkLst>
            <pc:docMk/>
            <pc:sldMk cId="3270934490" sldId="257"/>
            <ac:picMk id="11" creationId="{260561CF-6F6E-C9D4-7E88-6BB2B72ED09C}"/>
          </ac:picMkLst>
        </pc:picChg>
        <pc:picChg chg="add del mod ord">
          <ac:chgData name="mark dormeier" userId="ad9dd6b2b37d6fff" providerId="LiveId" clId="{9050A70B-37B6-48E1-A230-83DE76073369}" dt="2025-05-04T00:02:06.802" v="857"/>
          <ac:picMkLst>
            <pc:docMk/>
            <pc:sldMk cId="3270934490" sldId="257"/>
            <ac:picMk id="14" creationId="{D5A0682C-5D8E-9DC3-98D4-2F37A2B03E92}"/>
          </ac:picMkLst>
        </pc:picChg>
        <pc:picChg chg="add del mod">
          <ac:chgData name="mark dormeier" userId="ad9dd6b2b37d6fff" providerId="LiveId" clId="{9050A70B-37B6-48E1-A230-83DE76073369}" dt="2025-05-04T00:02:19.183" v="859"/>
          <ac:picMkLst>
            <pc:docMk/>
            <pc:sldMk cId="3270934490" sldId="257"/>
            <ac:picMk id="15" creationId="{8A327DCA-DC3A-0981-72C8-1367005E7BDE}"/>
          </ac:picMkLst>
        </pc:picChg>
        <pc:picChg chg="add del mod ord">
          <ac:chgData name="mark dormeier" userId="ad9dd6b2b37d6fff" providerId="LiveId" clId="{9050A70B-37B6-48E1-A230-83DE76073369}" dt="2025-05-04T00:02:43.897" v="860"/>
          <ac:picMkLst>
            <pc:docMk/>
            <pc:sldMk cId="3270934490" sldId="257"/>
            <ac:picMk id="19" creationId="{0E823B1E-072B-1AD5-0FA1-2EBE9560C5A8}"/>
          </ac:picMkLst>
        </pc:picChg>
        <pc:picChg chg="add del mod">
          <ac:chgData name="mark dormeier" userId="ad9dd6b2b37d6fff" providerId="LiveId" clId="{9050A70B-37B6-48E1-A230-83DE76073369}" dt="2025-05-04T00:02:48.647" v="862"/>
          <ac:picMkLst>
            <pc:docMk/>
            <pc:sldMk cId="3270934490" sldId="257"/>
            <ac:picMk id="20" creationId="{C4A2C2EE-FE67-54A1-D367-BF2FADF996C7}"/>
          </ac:picMkLst>
        </pc:picChg>
        <pc:picChg chg="add del mod ord">
          <ac:chgData name="mark dormeier" userId="ad9dd6b2b37d6fff" providerId="LiveId" clId="{9050A70B-37B6-48E1-A230-83DE76073369}" dt="2025-05-04T00:03:44.644" v="863"/>
          <ac:picMkLst>
            <pc:docMk/>
            <pc:sldMk cId="3270934490" sldId="257"/>
            <ac:picMk id="23" creationId="{B2CA5FDF-F7B5-A5FF-63A0-2FF9DEA3DA35}"/>
          </ac:picMkLst>
        </pc:picChg>
        <pc:picChg chg="add del mod">
          <ac:chgData name="mark dormeier" userId="ad9dd6b2b37d6fff" providerId="LiveId" clId="{9050A70B-37B6-48E1-A230-83DE76073369}" dt="2025-05-04T00:03:54.549" v="865"/>
          <ac:picMkLst>
            <pc:docMk/>
            <pc:sldMk cId="3270934490" sldId="257"/>
            <ac:picMk id="24" creationId="{9B7B0AB6-CECA-F6A9-53D2-A3EDE5700BE4}"/>
          </ac:picMkLst>
        </pc:picChg>
        <pc:picChg chg="add del mod ord">
          <ac:chgData name="mark dormeier" userId="ad9dd6b2b37d6fff" providerId="LiveId" clId="{9050A70B-37B6-48E1-A230-83DE76073369}" dt="2025-05-04T00:04:27.347" v="866"/>
          <ac:picMkLst>
            <pc:docMk/>
            <pc:sldMk cId="3270934490" sldId="257"/>
            <ac:picMk id="27" creationId="{9B4E6D56-8A1F-A8B1-14DC-49671A6B1BBF}"/>
          </ac:picMkLst>
        </pc:picChg>
        <pc:picChg chg="add del mod">
          <ac:chgData name="mark dormeier" userId="ad9dd6b2b37d6fff" providerId="LiveId" clId="{9050A70B-37B6-48E1-A230-83DE76073369}" dt="2025-05-04T00:04:30.654" v="868"/>
          <ac:picMkLst>
            <pc:docMk/>
            <pc:sldMk cId="3270934490" sldId="257"/>
            <ac:picMk id="28" creationId="{FA2231D2-3556-CC32-5EE3-D86F81CF44FD}"/>
          </ac:picMkLst>
        </pc:picChg>
        <pc:picChg chg="add del mod ord">
          <ac:chgData name="mark dormeier" userId="ad9dd6b2b37d6fff" providerId="LiveId" clId="{9050A70B-37B6-48E1-A230-83DE76073369}" dt="2025-05-04T00:05:07.574" v="869"/>
          <ac:picMkLst>
            <pc:docMk/>
            <pc:sldMk cId="3270934490" sldId="257"/>
            <ac:picMk id="31" creationId="{A94B2F2B-1380-28D3-2538-5F3CEE2D7780}"/>
          </ac:picMkLst>
        </pc:picChg>
        <pc:picChg chg="add del mod">
          <ac:chgData name="mark dormeier" userId="ad9dd6b2b37d6fff" providerId="LiveId" clId="{9050A70B-37B6-48E1-A230-83DE76073369}" dt="2025-05-04T00:05:13.761" v="871"/>
          <ac:picMkLst>
            <pc:docMk/>
            <pc:sldMk cId="3270934490" sldId="257"/>
            <ac:picMk id="32" creationId="{12CBC296-EA57-A5F3-6358-BE5F7F621483}"/>
          </ac:picMkLst>
        </pc:picChg>
        <pc:picChg chg="add del mod ord">
          <ac:chgData name="mark dormeier" userId="ad9dd6b2b37d6fff" providerId="LiveId" clId="{9050A70B-37B6-48E1-A230-83DE76073369}" dt="2025-05-04T00:06:18.854" v="872"/>
          <ac:picMkLst>
            <pc:docMk/>
            <pc:sldMk cId="3270934490" sldId="257"/>
            <ac:picMk id="35" creationId="{ED84BF74-06CE-7F71-0EAB-7D9B458D7C97}"/>
          </ac:picMkLst>
        </pc:picChg>
        <pc:picChg chg="add del mod">
          <ac:chgData name="mark dormeier" userId="ad9dd6b2b37d6fff" providerId="LiveId" clId="{9050A70B-37B6-48E1-A230-83DE76073369}" dt="2025-05-04T00:07:01.576" v="874"/>
          <ac:picMkLst>
            <pc:docMk/>
            <pc:sldMk cId="3270934490" sldId="257"/>
            <ac:picMk id="36" creationId="{9DD0AA55-3628-1DF1-E25A-E3E5F7C48605}"/>
          </ac:picMkLst>
        </pc:picChg>
        <pc:picChg chg="add del mod ord">
          <ac:chgData name="mark dormeier" userId="ad9dd6b2b37d6fff" providerId="LiveId" clId="{9050A70B-37B6-48E1-A230-83DE76073369}" dt="2025-05-04T00:08:34.704" v="875"/>
          <ac:picMkLst>
            <pc:docMk/>
            <pc:sldMk cId="3270934490" sldId="257"/>
            <ac:picMk id="39" creationId="{D2155E2D-589B-C3B5-0757-FE9F88323EA4}"/>
          </ac:picMkLst>
        </pc:picChg>
        <pc:picChg chg="add del mod">
          <ac:chgData name="mark dormeier" userId="ad9dd6b2b37d6fff" providerId="LiveId" clId="{9050A70B-37B6-48E1-A230-83DE76073369}" dt="2025-05-04T00:16:02.920" v="877"/>
          <ac:picMkLst>
            <pc:docMk/>
            <pc:sldMk cId="3270934490" sldId="257"/>
            <ac:picMk id="40" creationId="{CEECA40A-ED88-E72C-345A-F264331AFA68}"/>
          </ac:picMkLst>
        </pc:picChg>
        <pc:picChg chg="add del mod ord">
          <ac:chgData name="mark dormeier" userId="ad9dd6b2b37d6fff" providerId="LiveId" clId="{9050A70B-37B6-48E1-A230-83DE76073369}" dt="2025-05-04T00:18:07.318" v="878"/>
          <ac:picMkLst>
            <pc:docMk/>
            <pc:sldMk cId="3270934490" sldId="257"/>
            <ac:picMk id="43" creationId="{564EE636-0BD7-3AC0-00AA-D4FE171750F6}"/>
          </ac:picMkLst>
        </pc:picChg>
        <pc:picChg chg="add del mod">
          <ac:chgData name="mark dormeier" userId="ad9dd6b2b37d6fff" providerId="LiveId" clId="{9050A70B-37B6-48E1-A230-83DE76073369}" dt="2025-05-04T00:18:41.297" v="880"/>
          <ac:picMkLst>
            <pc:docMk/>
            <pc:sldMk cId="3270934490" sldId="257"/>
            <ac:picMk id="44" creationId="{1E932A42-336A-2B2C-35CA-0627C9F96349}"/>
          </ac:picMkLst>
        </pc:picChg>
        <pc:picChg chg="add del mod ord">
          <ac:chgData name="mark dormeier" userId="ad9dd6b2b37d6fff" providerId="LiveId" clId="{9050A70B-37B6-48E1-A230-83DE76073369}" dt="2025-05-04T00:20:19.745" v="881"/>
          <ac:picMkLst>
            <pc:docMk/>
            <pc:sldMk cId="3270934490" sldId="257"/>
            <ac:picMk id="47" creationId="{3BAAFEF7-3E3C-3D2B-DA0D-B785635DC1E3}"/>
          </ac:picMkLst>
        </pc:picChg>
        <pc:picChg chg="add del mod">
          <ac:chgData name="mark dormeier" userId="ad9dd6b2b37d6fff" providerId="LiveId" clId="{9050A70B-37B6-48E1-A230-83DE76073369}" dt="2025-05-04T00:25:34.314" v="883"/>
          <ac:picMkLst>
            <pc:docMk/>
            <pc:sldMk cId="3270934490" sldId="257"/>
            <ac:picMk id="48" creationId="{3506DF12-82AC-59F3-E0A3-014B39129448}"/>
          </ac:picMkLst>
        </pc:picChg>
        <pc:picChg chg="add del mod ord">
          <ac:chgData name="mark dormeier" userId="ad9dd6b2b37d6fff" providerId="LiveId" clId="{9050A70B-37B6-48E1-A230-83DE76073369}" dt="2025-05-04T00:27:11.072" v="884"/>
          <ac:picMkLst>
            <pc:docMk/>
            <pc:sldMk cId="3270934490" sldId="257"/>
            <ac:picMk id="53" creationId="{FC31E767-F0FE-0762-6457-07232D5DC3AD}"/>
          </ac:picMkLst>
        </pc:picChg>
        <pc:picChg chg="add del mod">
          <ac:chgData name="mark dormeier" userId="ad9dd6b2b37d6fff" providerId="LiveId" clId="{9050A70B-37B6-48E1-A230-83DE76073369}" dt="2025-05-04T00:29:40.699" v="886"/>
          <ac:picMkLst>
            <pc:docMk/>
            <pc:sldMk cId="3270934490" sldId="257"/>
            <ac:picMk id="54" creationId="{A69AC04F-7EA0-A6EE-909D-9C4784C48891}"/>
          </ac:picMkLst>
        </pc:picChg>
        <pc:picChg chg="add del mod ord">
          <ac:chgData name="mark dormeier" userId="ad9dd6b2b37d6fff" providerId="LiveId" clId="{9050A70B-37B6-48E1-A230-83DE76073369}" dt="2025-05-04T00:31:15.709" v="887"/>
          <ac:picMkLst>
            <pc:docMk/>
            <pc:sldMk cId="3270934490" sldId="257"/>
            <ac:picMk id="60" creationId="{CB1ADC06-F6AD-8242-BE5D-B5EFE6034861}"/>
          </ac:picMkLst>
        </pc:picChg>
        <pc:picChg chg="add del mod">
          <ac:chgData name="mark dormeier" userId="ad9dd6b2b37d6fff" providerId="LiveId" clId="{9050A70B-37B6-48E1-A230-83DE76073369}" dt="2025-05-04T00:32:02.949" v="889"/>
          <ac:picMkLst>
            <pc:docMk/>
            <pc:sldMk cId="3270934490" sldId="257"/>
            <ac:picMk id="61" creationId="{2B486127-238B-6747-0119-C45386F140FD}"/>
          </ac:picMkLst>
        </pc:picChg>
        <pc:picChg chg="add del mod ord">
          <ac:chgData name="mark dormeier" userId="ad9dd6b2b37d6fff" providerId="LiveId" clId="{9050A70B-37B6-48E1-A230-83DE76073369}" dt="2025-05-04T00:32:14.090" v="890"/>
          <ac:picMkLst>
            <pc:docMk/>
            <pc:sldMk cId="3270934490" sldId="257"/>
            <ac:picMk id="65" creationId="{C7BA0353-0538-30B8-FA15-71F1057604D3}"/>
          </ac:picMkLst>
        </pc:picChg>
        <pc:picChg chg="add del mod">
          <ac:chgData name="mark dormeier" userId="ad9dd6b2b37d6fff" providerId="LiveId" clId="{9050A70B-37B6-48E1-A230-83DE76073369}" dt="2025-05-04T00:32:19.417" v="892"/>
          <ac:picMkLst>
            <pc:docMk/>
            <pc:sldMk cId="3270934490" sldId="257"/>
            <ac:picMk id="66" creationId="{4FC4F2D4-0F59-C38E-4D76-CDCBF9570BB4}"/>
          </ac:picMkLst>
        </pc:picChg>
        <pc:picChg chg="add del mod ord">
          <ac:chgData name="mark dormeier" userId="ad9dd6b2b37d6fff" providerId="LiveId" clId="{9050A70B-37B6-48E1-A230-83DE76073369}" dt="2025-05-04T00:33:53.007" v="893"/>
          <ac:picMkLst>
            <pc:docMk/>
            <pc:sldMk cId="3270934490" sldId="257"/>
            <ac:picMk id="69" creationId="{2D0F59CB-55F1-F344-9AF0-7472FFC92D84}"/>
          </ac:picMkLst>
        </pc:picChg>
        <pc:picChg chg="add del mod">
          <ac:chgData name="mark dormeier" userId="ad9dd6b2b37d6fff" providerId="LiveId" clId="{9050A70B-37B6-48E1-A230-83DE76073369}" dt="2025-05-05T03:18:37.877" v="918" actId="478"/>
          <ac:picMkLst>
            <pc:docMk/>
            <pc:sldMk cId="3270934490" sldId="257"/>
            <ac:picMk id="70" creationId="{EB2309EA-9CA4-F779-C876-EECDC2B4DCFA}"/>
          </ac:picMkLst>
        </pc:picChg>
      </pc:sldChg>
      <pc:sldChg chg="addSp delSp modSp mod delAnim delDesignElem modNotesTx">
        <pc:chgData name="mark dormeier" userId="ad9dd6b2b37d6fff" providerId="LiveId" clId="{9050A70B-37B6-48E1-A230-83DE76073369}" dt="2025-05-05T03:19:15.334" v="919" actId="478"/>
        <pc:sldMkLst>
          <pc:docMk/>
          <pc:sldMk cId="4001418231" sldId="258"/>
        </pc:sldMkLst>
        <pc:spChg chg="mod">
          <ac:chgData name="mark dormeier" userId="ad9dd6b2b37d6fff" providerId="LiveId" clId="{9050A70B-37B6-48E1-A230-83DE76073369}" dt="2025-05-03T06:16:37.832" v="220" actId="1076"/>
          <ac:spMkLst>
            <pc:docMk/>
            <pc:sldMk cId="4001418231" sldId="258"/>
            <ac:spMk id="2" creationId="{55A07554-BDA3-396C-6539-6268CBAA503D}"/>
          </ac:spMkLst>
        </pc:spChg>
        <pc:spChg chg="mod">
          <ac:chgData name="mark dormeier" userId="ad9dd6b2b37d6fff" providerId="LiveId" clId="{9050A70B-37B6-48E1-A230-83DE76073369}" dt="2025-05-03T06:02:12.864" v="55" actId="255"/>
          <ac:spMkLst>
            <pc:docMk/>
            <pc:sldMk cId="4001418231" sldId="258"/>
            <ac:spMk id="3" creationId="{FE5752A8-E1C7-E96C-43DD-4B634F4352D4}"/>
          </ac:spMkLst>
        </pc:spChg>
        <pc:spChg chg="mod">
          <ac:chgData name="mark dormeier" userId="ad9dd6b2b37d6fff" providerId="LiveId" clId="{9050A70B-37B6-48E1-A230-83DE76073369}" dt="2025-05-03T06:23:33.289" v="264" actId="20577"/>
          <ac:spMkLst>
            <pc:docMk/>
            <pc:sldMk cId="4001418231" sldId="258"/>
            <ac:spMk id="4" creationId="{9366D914-2733-8310-314B-5B4B77E2A972}"/>
          </ac:spMkLst>
        </pc:spChg>
        <pc:spChg chg="mod">
          <ac:chgData name="mark dormeier" userId="ad9dd6b2b37d6fff" providerId="LiveId" clId="{9050A70B-37B6-48E1-A230-83DE76073369}" dt="2025-05-03T06:21:49.501" v="261" actId="1076"/>
          <ac:spMkLst>
            <pc:docMk/>
            <pc:sldMk cId="4001418231" sldId="258"/>
            <ac:spMk id="5" creationId="{A3A5F644-7AD9-6530-A24B-28219BE01A56}"/>
          </ac:spMkLst>
        </pc:spChg>
        <pc:spChg chg="add mod">
          <ac:chgData name="mark dormeier" userId="ad9dd6b2b37d6fff" providerId="LiveId" clId="{9050A70B-37B6-48E1-A230-83DE76073369}" dt="2025-05-03T06:26:06.823" v="280" actId="1076"/>
          <ac:spMkLst>
            <pc:docMk/>
            <pc:sldMk cId="4001418231" sldId="258"/>
            <ac:spMk id="6" creationId="{E2F29FB9-8016-9E75-C5B0-88BB4004FCF9}"/>
          </ac:spMkLst>
        </pc:spChg>
        <pc:spChg chg="add del">
          <ac:chgData name="mark dormeier" userId="ad9dd6b2b37d6fff" providerId="LiveId" clId="{9050A70B-37B6-48E1-A230-83DE76073369}" dt="2025-05-03T22:20:21.066" v="712"/>
          <ac:spMkLst>
            <pc:docMk/>
            <pc:sldMk cId="4001418231" sldId="258"/>
            <ac:spMk id="10" creationId="{5A0118C5-4F8D-4CF4-BADD-53FEACC6C42A}"/>
          </ac:spMkLst>
        </pc:spChg>
        <pc:spChg chg="add del">
          <ac:chgData name="mark dormeier" userId="ad9dd6b2b37d6fff" providerId="LiveId" clId="{9050A70B-37B6-48E1-A230-83DE76073369}" dt="2025-05-03T22:20:21.066" v="712"/>
          <ac:spMkLst>
            <pc:docMk/>
            <pc:sldMk cId="4001418231" sldId="258"/>
            <ac:spMk id="12" creationId="{A99050EE-26AF-4253-BD50-F0FCD965A8F6}"/>
          </ac:spMkLst>
        </pc:spChg>
        <pc:spChg chg="add del">
          <ac:chgData name="mark dormeier" userId="ad9dd6b2b37d6fff" providerId="LiveId" clId="{9050A70B-37B6-48E1-A230-83DE76073369}" dt="2025-05-03T22:20:21.066" v="712"/>
          <ac:spMkLst>
            <pc:docMk/>
            <pc:sldMk cId="4001418231" sldId="258"/>
            <ac:spMk id="18" creationId="{D0C78466-EB6E-45A0-99A6-A00789ACD90A}"/>
          </ac:spMkLst>
        </pc:spChg>
        <pc:spChg chg="add del">
          <ac:chgData name="mark dormeier" userId="ad9dd6b2b37d6fff" providerId="LiveId" clId="{9050A70B-37B6-48E1-A230-83DE76073369}" dt="2025-05-03T22:20:21.066" v="712"/>
          <ac:spMkLst>
            <pc:docMk/>
            <pc:sldMk cId="4001418231" sldId="258"/>
            <ac:spMk id="20" creationId="{E99F76E4-5DFD-4DBE-B042-66FBCD1182C9}"/>
          </ac:spMkLst>
        </pc:spChg>
        <pc:grpChg chg="add del">
          <ac:chgData name="mark dormeier" userId="ad9dd6b2b37d6fff" providerId="LiveId" clId="{9050A70B-37B6-48E1-A230-83DE76073369}" dt="2025-05-03T22:20:21.066" v="712"/>
          <ac:grpSpMkLst>
            <pc:docMk/>
            <pc:sldMk cId="4001418231" sldId="258"/>
            <ac:grpSpMk id="14" creationId="{00E015F5-1A99-4E40-BC3D-7707802996B5}"/>
          </ac:grpSpMkLst>
        </pc:grpChg>
        <pc:grpChg chg="add del">
          <ac:chgData name="mark dormeier" userId="ad9dd6b2b37d6fff" providerId="LiveId" clId="{9050A70B-37B6-48E1-A230-83DE76073369}" dt="2025-05-03T22:20:21.066" v="712"/>
          <ac:grpSpMkLst>
            <pc:docMk/>
            <pc:sldMk cId="4001418231" sldId="258"/>
            <ac:grpSpMk id="22" creationId="{5468B3A9-705E-43C3-A742-0619B0D8F2EE}"/>
          </ac:grpSpMkLst>
        </pc:grpChg>
        <pc:grpChg chg="add del">
          <ac:chgData name="mark dormeier" userId="ad9dd6b2b37d6fff" providerId="LiveId" clId="{9050A70B-37B6-48E1-A230-83DE76073369}" dt="2025-05-03T22:20:21.066" v="712"/>
          <ac:grpSpMkLst>
            <pc:docMk/>
            <pc:sldMk cId="4001418231" sldId="258"/>
            <ac:grpSpMk id="193" creationId="{773717CC-ECEE-4ABF-BA61-C59F46801775}"/>
          </ac:grpSpMkLst>
        </pc:grpChg>
        <pc:picChg chg="add del mod">
          <ac:chgData name="mark dormeier" userId="ad9dd6b2b37d6fff" providerId="LiveId" clId="{9050A70B-37B6-48E1-A230-83DE76073369}" dt="2025-05-05T03:19:15.334" v="919" actId="478"/>
          <ac:picMkLst>
            <pc:docMk/>
            <pc:sldMk cId="4001418231" sldId="258"/>
            <ac:picMk id="366" creationId="{A11FFE1B-2CDE-00FF-CD77-91929D3090A6}"/>
          </ac:picMkLst>
        </pc:picChg>
      </pc:sldChg>
      <pc:sldChg chg="addSp delSp modSp delDesignElem modNotesTx">
        <pc:chgData name="mark dormeier" userId="ad9dd6b2b37d6fff" providerId="LiveId" clId="{9050A70B-37B6-48E1-A230-83DE76073369}" dt="2025-05-05T03:28:08.717" v="959" actId="313"/>
        <pc:sldMkLst>
          <pc:docMk/>
          <pc:sldMk cId="986479680" sldId="259"/>
        </pc:sldMkLst>
        <pc:spChg chg="add del">
          <ac:chgData name="mark dormeier" userId="ad9dd6b2b37d6fff" providerId="LiveId" clId="{9050A70B-37B6-48E1-A230-83DE76073369}" dt="2025-05-03T22:20:21.066" v="712"/>
          <ac:spMkLst>
            <pc:docMk/>
            <pc:sldMk cId="986479680" sldId="259"/>
            <ac:spMk id="8" creationId="{A3EFF7B1-6CB7-47D1-AD37-B870CA2B2151}"/>
          </ac:spMkLst>
        </pc:spChg>
        <pc:spChg chg="add del">
          <ac:chgData name="mark dormeier" userId="ad9dd6b2b37d6fff" providerId="LiveId" clId="{9050A70B-37B6-48E1-A230-83DE76073369}" dt="2025-05-03T22:20:21.066" v="712"/>
          <ac:spMkLst>
            <pc:docMk/>
            <pc:sldMk cId="986479680" sldId="259"/>
            <ac:spMk id="10" creationId="{7FA2962B-21B6-4689-A95D-A8FF6ADE47F1}"/>
          </ac:spMkLst>
        </pc:spChg>
        <pc:spChg chg="add del">
          <ac:chgData name="mark dormeier" userId="ad9dd6b2b37d6fff" providerId="LiveId" clId="{9050A70B-37B6-48E1-A230-83DE76073369}" dt="2025-05-03T22:20:21.066" v="712"/>
          <ac:spMkLst>
            <pc:docMk/>
            <pc:sldMk cId="986479680" sldId="259"/>
            <ac:spMk id="26" creationId="{A00D2CE1-35C1-46E6-BD59-CEE668BD90F4}"/>
          </ac:spMkLst>
        </pc:spChg>
        <pc:spChg chg="add del">
          <ac:chgData name="mark dormeier" userId="ad9dd6b2b37d6fff" providerId="LiveId" clId="{9050A70B-37B6-48E1-A230-83DE76073369}" dt="2025-05-03T22:20:21.066" v="712"/>
          <ac:spMkLst>
            <pc:docMk/>
            <pc:sldMk cId="986479680" sldId="259"/>
            <ac:spMk id="34" creationId="{E18403B7-F2C7-4C07-8522-21C31910902C}"/>
          </ac:spMkLst>
        </pc:spChg>
        <pc:grpChg chg="add del">
          <ac:chgData name="mark dormeier" userId="ad9dd6b2b37d6fff" providerId="LiveId" clId="{9050A70B-37B6-48E1-A230-83DE76073369}" dt="2025-05-03T22:20:21.066" v="712"/>
          <ac:grpSpMkLst>
            <pc:docMk/>
            <pc:sldMk cId="986479680" sldId="259"/>
            <ac:grpSpMk id="12" creationId="{A745280D-ED36-41FE-8EB1-CE597C99CFE8}"/>
          </ac:grpSpMkLst>
        </pc:grpChg>
        <pc:grpChg chg="add del">
          <ac:chgData name="mark dormeier" userId="ad9dd6b2b37d6fff" providerId="LiveId" clId="{9050A70B-37B6-48E1-A230-83DE76073369}" dt="2025-05-03T22:20:21.066" v="712"/>
          <ac:grpSpMkLst>
            <pc:docMk/>
            <pc:sldMk cId="986479680" sldId="259"/>
            <ac:grpSpMk id="18" creationId="{80E95A5C-1E97-41C3-9DEC-245FF6DEBF1F}"/>
          </ac:grpSpMkLst>
        </pc:grpChg>
        <pc:grpChg chg="add del">
          <ac:chgData name="mark dormeier" userId="ad9dd6b2b37d6fff" providerId="LiveId" clId="{9050A70B-37B6-48E1-A230-83DE76073369}" dt="2025-05-03T22:20:21.066" v="712"/>
          <ac:grpSpMkLst>
            <pc:docMk/>
            <pc:sldMk cId="986479680" sldId="259"/>
            <ac:grpSpMk id="28" creationId="{A58DCE86-9AE1-46D1-96D6-04B8B3EDF6FA}"/>
          </ac:grpSpMkLst>
        </pc:grpChg>
        <pc:grpChg chg="add del">
          <ac:chgData name="mark dormeier" userId="ad9dd6b2b37d6fff" providerId="LiveId" clId="{9050A70B-37B6-48E1-A230-83DE76073369}" dt="2025-05-03T22:20:21.066" v="712"/>
          <ac:grpSpMkLst>
            <pc:docMk/>
            <pc:sldMk cId="986479680" sldId="259"/>
            <ac:grpSpMk id="36" creationId="{23B58CC6-A99E-43AF-A467-256F19287FB8}"/>
          </ac:grpSpMkLst>
        </pc:grpChg>
        <pc:graphicFrameChg chg="mod">
          <ac:chgData name="mark dormeier" userId="ad9dd6b2b37d6fff" providerId="LiveId" clId="{9050A70B-37B6-48E1-A230-83DE76073369}" dt="2025-05-05T03:27:39.299" v="954" actId="255"/>
          <ac:graphicFrameMkLst>
            <pc:docMk/>
            <pc:sldMk cId="986479680" sldId="259"/>
            <ac:graphicFrameMk id="4" creationId="{95794879-6EEB-0446-D8CB-02F8B737BEAC}"/>
          </ac:graphicFrameMkLst>
        </pc:graphicFrameChg>
      </pc:sldChg>
      <pc:sldChg chg="addSp delSp delDesignElem modNotesTx">
        <pc:chgData name="mark dormeier" userId="ad9dd6b2b37d6fff" providerId="LiveId" clId="{9050A70B-37B6-48E1-A230-83DE76073369}" dt="2025-05-05T03:34:34.404" v="1003"/>
        <pc:sldMkLst>
          <pc:docMk/>
          <pc:sldMk cId="2719592260" sldId="260"/>
        </pc:sldMkLst>
        <pc:spChg chg="add del">
          <ac:chgData name="mark dormeier" userId="ad9dd6b2b37d6fff" providerId="LiveId" clId="{9050A70B-37B6-48E1-A230-83DE76073369}" dt="2025-05-03T22:20:21.066" v="712"/>
          <ac:spMkLst>
            <pc:docMk/>
            <pc:sldMk cId="2719592260" sldId="260"/>
            <ac:spMk id="9" creationId="{E8A8EAB8-D2FF-444D-B34B-7D32F106AD0E}"/>
          </ac:spMkLst>
        </pc:spChg>
        <pc:cxnChg chg="add del">
          <ac:chgData name="mark dormeier" userId="ad9dd6b2b37d6fff" providerId="LiveId" clId="{9050A70B-37B6-48E1-A230-83DE76073369}" dt="2025-05-03T22:20:21.066" v="712"/>
          <ac:cxnSpMkLst>
            <pc:docMk/>
            <pc:sldMk cId="2719592260" sldId="260"/>
            <ac:cxnSpMk id="11" creationId="{EEA38897-7BA3-4408-8083-3235339C4A60}"/>
          </ac:cxnSpMkLst>
        </pc:cxnChg>
        <pc:cxnChg chg="add del">
          <ac:chgData name="mark dormeier" userId="ad9dd6b2b37d6fff" providerId="LiveId" clId="{9050A70B-37B6-48E1-A230-83DE76073369}" dt="2025-05-03T22:20:21.066" v="712"/>
          <ac:cxnSpMkLst>
            <pc:docMk/>
            <pc:sldMk cId="2719592260" sldId="260"/>
            <ac:cxnSpMk id="13" creationId="{F11AD06B-AB20-4097-8606-5DA00DBACE88}"/>
          </ac:cxnSpMkLst>
        </pc:cxnChg>
      </pc:sldChg>
      <pc:sldChg chg="addSp delSp delDesignElem modNotesTx">
        <pc:chgData name="mark dormeier" userId="ad9dd6b2b37d6fff" providerId="LiveId" clId="{9050A70B-37B6-48E1-A230-83DE76073369}" dt="2025-05-05T03:38:38.339" v="1006"/>
        <pc:sldMkLst>
          <pc:docMk/>
          <pc:sldMk cId="156195694" sldId="261"/>
        </pc:sldMkLst>
        <pc:spChg chg="add del">
          <ac:chgData name="mark dormeier" userId="ad9dd6b2b37d6fff" providerId="LiveId" clId="{9050A70B-37B6-48E1-A230-83DE76073369}" dt="2025-05-03T22:20:21.066" v="712"/>
          <ac:spMkLst>
            <pc:docMk/>
            <pc:sldMk cId="156195694" sldId="261"/>
            <ac:spMk id="26" creationId="{E8A8EAB8-D2FF-444D-B34B-7D32F106AD0E}"/>
          </ac:spMkLst>
        </pc:spChg>
        <pc:cxnChg chg="add del">
          <ac:chgData name="mark dormeier" userId="ad9dd6b2b37d6fff" providerId="LiveId" clId="{9050A70B-37B6-48E1-A230-83DE76073369}" dt="2025-05-03T22:20:21.066" v="712"/>
          <ac:cxnSpMkLst>
            <pc:docMk/>
            <pc:sldMk cId="156195694" sldId="261"/>
            <ac:cxnSpMk id="28" creationId="{EEA38897-7BA3-4408-8083-3235339C4A60}"/>
          </ac:cxnSpMkLst>
        </pc:cxnChg>
        <pc:cxnChg chg="add del">
          <ac:chgData name="mark dormeier" userId="ad9dd6b2b37d6fff" providerId="LiveId" clId="{9050A70B-37B6-48E1-A230-83DE76073369}" dt="2025-05-03T22:20:21.066" v="712"/>
          <ac:cxnSpMkLst>
            <pc:docMk/>
            <pc:sldMk cId="156195694" sldId="261"/>
            <ac:cxnSpMk id="30" creationId="{F11AD06B-AB20-4097-8606-5DA00DBACE88}"/>
          </ac:cxnSpMkLst>
        </pc:cxnChg>
      </pc:sldChg>
      <pc:sldChg chg="addSp delSp delDesignElem modNotesTx">
        <pc:chgData name="mark dormeier" userId="ad9dd6b2b37d6fff" providerId="LiveId" clId="{9050A70B-37B6-48E1-A230-83DE76073369}" dt="2025-05-05T03:42:27.800" v="1007"/>
        <pc:sldMkLst>
          <pc:docMk/>
          <pc:sldMk cId="119375090" sldId="262"/>
        </pc:sldMkLst>
        <pc:spChg chg="add del">
          <ac:chgData name="mark dormeier" userId="ad9dd6b2b37d6fff" providerId="LiveId" clId="{9050A70B-37B6-48E1-A230-83DE76073369}" dt="2025-05-03T22:20:21.066" v="712"/>
          <ac:spMkLst>
            <pc:docMk/>
            <pc:sldMk cId="119375090" sldId="262"/>
            <ac:spMk id="8" creationId="{E8A8EAB8-D2FF-444D-B34B-7D32F106AD0E}"/>
          </ac:spMkLst>
        </pc:spChg>
        <pc:cxnChg chg="add del">
          <ac:chgData name="mark dormeier" userId="ad9dd6b2b37d6fff" providerId="LiveId" clId="{9050A70B-37B6-48E1-A230-83DE76073369}" dt="2025-05-03T22:20:21.066" v="712"/>
          <ac:cxnSpMkLst>
            <pc:docMk/>
            <pc:sldMk cId="119375090" sldId="262"/>
            <ac:cxnSpMk id="10" creationId="{EEA38897-7BA3-4408-8083-3235339C4A60}"/>
          </ac:cxnSpMkLst>
        </pc:cxnChg>
        <pc:cxnChg chg="add del">
          <ac:chgData name="mark dormeier" userId="ad9dd6b2b37d6fff" providerId="LiveId" clId="{9050A70B-37B6-48E1-A230-83DE76073369}" dt="2025-05-03T22:20:21.066" v="712"/>
          <ac:cxnSpMkLst>
            <pc:docMk/>
            <pc:sldMk cId="119375090" sldId="262"/>
            <ac:cxnSpMk id="12" creationId="{F11AD06B-AB20-4097-8606-5DA00DBACE88}"/>
          </ac:cxnSpMkLst>
        </pc:cxnChg>
      </pc:sldChg>
      <pc:sldChg chg="addSp delSp delDesignElem modNotesTx">
        <pc:chgData name="mark dormeier" userId="ad9dd6b2b37d6fff" providerId="LiveId" clId="{9050A70B-37B6-48E1-A230-83DE76073369}" dt="2025-05-05T03:45:57.982" v="1010"/>
        <pc:sldMkLst>
          <pc:docMk/>
          <pc:sldMk cId="352213193" sldId="263"/>
        </pc:sldMkLst>
        <pc:spChg chg="add del">
          <ac:chgData name="mark dormeier" userId="ad9dd6b2b37d6fff" providerId="LiveId" clId="{9050A70B-37B6-48E1-A230-83DE76073369}" dt="2025-05-03T22:20:21.066" v="712"/>
          <ac:spMkLst>
            <pc:docMk/>
            <pc:sldMk cId="352213193" sldId="263"/>
            <ac:spMk id="8" creationId="{E8A8EAB8-D2FF-444D-B34B-7D32F106AD0E}"/>
          </ac:spMkLst>
        </pc:spChg>
        <pc:cxnChg chg="add del">
          <ac:chgData name="mark dormeier" userId="ad9dd6b2b37d6fff" providerId="LiveId" clId="{9050A70B-37B6-48E1-A230-83DE76073369}" dt="2025-05-03T22:20:21.066" v="712"/>
          <ac:cxnSpMkLst>
            <pc:docMk/>
            <pc:sldMk cId="352213193" sldId="263"/>
            <ac:cxnSpMk id="10" creationId="{EEA38897-7BA3-4408-8083-3235339C4A60}"/>
          </ac:cxnSpMkLst>
        </pc:cxnChg>
        <pc:cxnChg chg="add del">
          <ac:chgData name="mark dormeier" userId="ad9dd6b2b37d6fff" providerId="LiveId" clId="{9050A70B-37B6-48E1-A230-83DE76073369}" dt="2025-05-03T22:20:21.066" v="712"/>
          <ac:cxnSpMkLst>
            <pc:docMk/>
            <pc:sldMk cId="352213193" sldId="263"/>
            <ac:cxnSpMk id="12" creationId="{F11AD06B-AB20-4097-8606-5DA00DBACE88}"/>
          </ac:cxnSpMkLst>
        </pc:cxnChg>
      </pc:sldChg>
      <pc:sldChg chg="addSp delSp modSp mod delDesignElem modNotesTx">
        <pc:chgData name="mark dormeier" userId="ad9dd6b2b37d6fff" providerId="LiveId" clId="{9050A70B-37B6-48E1-A230-83DE76073369}" dt="2025-05-05T03:52:31.535" v="1030" actId="27636"/>
        <pc:sldMkLst>
          <pc:docMk/>
          <pc:sldMk cId="1937518670" sldId="264"/>
        </pc:sldMkLst>
        <pc:spChg chg="mod">
          <ac:chgData name="mark dormeier" userId="ad9dd6b2b37d6fff" providerId="LiveId" clId="{9050A70B-37B6-48E1-A230-83DE76073369}" dt="2025-05-05T03:52:31.535" v="1030" actId="27636"/>
          <ac:spMkLst>
            <pc:docMk/>
            <pc:sldMk cId="1937518670" sldId="264"/>
            <ac:spMk id="3" creationId="{3A93F872-2114-3B14-3031-202D5AA29184}"/>
          </ac:spMkLst>
        </pc:spChg>
        <pc:spChg chg="add del">
          <ac:chgData name="mark dormeier" userId="ad9dd6b2b37d6fff" providerId="LiveId" clId="{9050A70B-37B6-48E1-A230-83DE76073369}" dt="2025-05-03T22:20:21.066" v="712"/>
          <ac:spMkLst>
            <pc:docMk/>
            <pc:sldMk cId="1937518670" sldId="264"/>
            <ac:spMk id="8" creationId="{E8A8EAB8-D2FF-444D-B34B-7D32F106AD0E}"/>
          </ac:spMkLst>
        </pc:spChg>
        <pc:cxnChg chg="add del">
          <ac:chgData name="mark dormeier" userId="ad9dd6b2b37d6fff" providerId="LiveId" clId="{9050A70B-37B6-48E1-A230-83DE76073369}" dt="2025-05-03T22:20:21.066" v="712"/>
          <ac:cxnSpMkLst>
            <pc:docMk/>
            <pc:sldMk cId="1937518670" sldId="264"/>
            <ac:cxnSpMk id="10" creationId="{EEA38897-7BA3-4408-8083-3235339C4A60}"/>
          </ac:cxnSpMkLst>
        </pc:cxnChg>
        <pc:cxnChg chg="add del">
          <ac:chgData name="mark dormeier" userId="ad9dd6b2b37d6fff" providerId="LiveId" clId="{9050A70B-37B6-48E1-A230-83DE76073369}" dt="2025-05-03T22:20:21.066" v="712"/>
          <ac:cxnSpMkLst>
            <pc:docMk/>
            <pc:sldMk cId="1937518670" sldId="264"/>
            <ac:cxnSpMk id="12" creationId="{F11AD06B-AB20-4097-8606-5DA00DBACE88}"/>
          </ac:cxnSpMkLst>
        </pc:cxnChg>
      </pc:sldChg>
      <pc:sldChg chg="addSp delSp modSp mod delDesignElem modNotesTx">
        <pc:chgData name="mark dormeier" userId="ad9dd6b2b37d6fff" providerId="LiveId" clId="{9050A70B-37B6-48E1-A230-83DE76073369}" dt="2025-05-05T04:17:41.677" v="1103" actId="27636"/>
        <pc:sldMkLst>
          <pc:docMk/>
          <pc:sldMk cId="1185061356" sldId="265"/>
        </pc:sldMkLst>
        <pc:spChg chg="mod">
          <ac:chgData name="mark dormeier" userId="ad9dd6b2b37d6fff" providerId="LiveId" clId="{9050A70B-37B6-48E1-A230-83DE76073369}" dt="2025-05-05T04:17:41.677" v="1103" actId="27636"/>
          <ac:spMkLst>
            <pc:docMk/>
            <pc:sldMk cId="1185061356" sldId="265"/>
            <ac:spMk id="3" creationId="{43E596F1-AAAB-79C8-CCDC-C81060E02564}"/>
          </ac:spMkLst>
        </pc:spChg>
        <pc:spChg chg="add del">
          <ac:chgData name="mark dormeier" userId="ad9dd6b2b37d6fff" providerId="LiveId" clId="{9050A70B-37B6-48E1-A230-83DE76073369}" dt="2025-05-03T22:20:21.066" v="712"/>
          <ac:spMkLst>
            <pc:docMk/>
            <pc:sldMk cId="1185061356" sldId="265"/>
            <ac:spMk id="8" creationId="{E8A8EAB8-D2FF-444D-B34B-7D32F106AD0E}"/>
          </ac:spMkLst>
        </pc:spChg>
        <pc:cxnChg chg="add del">
          <ac:chgData name="mark dormeier" userId="ad9dd6b2b37d6fff" providerId="LiveId" clId="{9050A70B-37B6-48E1-A230-83DE76073369}" dt="2025-05-03T22:20:21.066" v="712"/>
          <ac:cxnSpMkLst>
            <pc:docMk/>
            <pc:sldMk cId="1185061356" sldId="265"/>
            <ac:cxnSpMk id="10" creationId="{EEA38897-7BA3-4408-8083-3235339C4A60}"/>
          </ac:cxnSpMkLst>
        </pc:cxnChg>
        <pc:cxnChg chg="add del">
          <ac:chgData name="mark dormeier" userId="ad9dd6b2b37d6fff" providerId="LiveId" clId="{9050A70B-37B6-48E1-A230-83DE76073369}" dt="2025-05-03T22:20:21.066" v="712"/>
          <ac:cxnSpMkLst>
            <pc:docMk/>
            <pc:sldMk cId="1185061356" sldId="265"/>
            <ac:cxnSpMk id="12" creationId="{F11AD06B-AB20-4097-8606-5DA00DBACE88}"/>
          </ac:cxnSpMkLst>
        </pc:cxnChg>
      </pc:sldChg>
      <pc:sldChg chg="addSp delSp modSp mod delDesignElem modNotesTx">
        <pc:chgData name="mark dormeier" userId="ad9dd6b2b37d6fff" providerId="LiveId" clId="{9050A70B-37B6-48E1-A230-83DE76073369}" dt="2025-05-05T04:12:51.328" v="1096"/>
        <pc:sldMkLst>
          <pc:docMk/>
          <pc:sldMk cId="1443483615" sldId="266"/>
        </pc:sldMkLst>
        <pc:spChg chg="mod">
          <ac:chgData name="mark dormeier" userId="ad9dd6b2b37d6fff" providerId="LiveId" clId="{9050A70B-37B6-48E1-A230-83DE76073369}" dt="2025-05-05T04:08:49.208" v="1095" actId="20577"/>
          <ac:spMkLst>
            <pc:docMk/>
            <pc:sldMk cId="1443483615" sldId="266"/>
            <ac:spMk id="3" creationId="{865BD823-56B4-91D2-CD16-895894D4377A}"/>
          </ac:spMkLst>
        </pc:spChg>
        <pc:spChg chg="add del">
          <ac:chgData name="mark dormeier" userId="ad9dd6b2b37d6fff" providerId="LiveId" clId="{9050A70B-37B6-48E1-A230-83DE76073369}" dt="2025-05-03T22:20:21.066" v="712"/>
          <ac:spMkLst>
            <pc:docMk/>
            <pc:sldMk cId="1443483615" sldId="266"/>
            <ac:spMk id="8" creationId="{E8A8EAB8-D2FF-444D-B34B-7D32F106AD0E}"/>
          </ac:spMkLst>
        </pc:spChg>
        <pc:cxnChg chg="add del">
          <ac:chgData name="mark dormeier" userId="ad9dd6b2b37d6fff" providerId="LiveId" clId="{9050A70B-37B6-48E1-A230-83DE76073369}" dt="2025-05-03T22:20:21.066" v="712"/>
          <ac:cxnSpMkLst>
            <pc:docMk/>
            <pc:sldMk cId="1443483615" sldId="266"/>
            <ac:cxnSpMk id="10" creationId="{EEA38897-7BA3-4408-8083-3235339C4A60}"/>
          </ac:cxnSpMkLst>
        </pc:cxnChg>
        <pc:cxnChg chg="add del">
          <ac:chgData name="mark dormeier" userId="ad9dd6b2b37d6fff" providerId="LiveId" clId="{9050A70B-37B6-48E1-A230-83DE76073369}" dt="2025-05-03T22:20:21.066" v="712"/>
          <ac:cxnSpMkLst>
            <pc:docMk/>
            <pc:sldMk cId="1443483615" sldId="266"/>
            <ac:cxnSpMk id="12" creationId="{F11AD06B-AB20-4097-8606-5DA00DBACE88}"/>
          </ac:cxnSpMkLst>
        </pc:cxnChg>
      </pc:sldChg>
      <pc:sldChg chg="addSp delSp modSp mod delDesignElem modNotesTx">
        <pc:chgData name="mark dormeier" userId="ad9dd6b2b37d6fff" providerId="LiveId" clId="{9050A70B-37B6-48E1-A230-83DE76073369}" dt="2025-05-05T04:14:46.965" v="1097"/>
        <pc:sldMkLst>
          <pc:docMk/>
          <pc:sldMk cId="3060146710" sldId="267"/>
        </pc:sldMkLst>
        <pc:spChg chg="add del">
          <ac:chgData name="mark dormeier" userId="ad9dd6b2b37d6fff" providerId="LiveId" clId="{9050A70B-37B6-48E1-A230-83DE76073369}" dt="2025-05-03T22:20:21.066" v="712"/>
          <ac:spMkLst>
            <pc:docMk/>
            <pc:sldMk cId="3060146710" sldId="267"/>
            <ac:spMk id="7" creationId="{DEE2AD96-B495-4E06-9291-B71706F728CB}"/>
          </ac:spMkLst>
        </pc:spChg>
        <pc:spChg chg="mod">
          <ac:chgData name="mark dormeier" userId="ad9dd6b2b37d6fff" providerId="LiveId" clId="{9050A70B-37B6-48E1-A230-83DE76073369}" dt="2025-05-03T22:20:21.066" v="712"/>
          <ac:spMkLst>
            <pc:docMk/>
            <pc:sldMk cId="3060146710" sldId="267"/>
            <ac:spMk id="8" creationId="{8A3B925B-274C-DD96-BFBB-F6AAF2830FF5}"/>
          </ac:spMkLst>
        </pc:spChg>
        <pc:spChg chg="add del">
          <ac:chgData name="mark dormeier" userId="ad9dd6b2b37d6fff" providerId="LiveId" clId="{9050A70B-37B6-48E1-A230-83DE76073369}" dt="2025-05-03T22:20:21.066" v="712"/>
          <ac:spMkLst>
            <pc:docMk/>
            <pc:sldMk cId="3060146710" sldId="267"/>
            <ac:spMk id="9" creationId="{53CF6D67-C5A8-4ADD-9E8E-1E38CA1D3166}"/>
          </ac:spMkLst>
        </pc:spChg>
        <pc:spChg chg="add del">
          <ac:chgData name="mark dormeier" userId="ad9dd6b2b37d6fff" providerId="LiveId" clId="{9050A70B-37B6-48E1-A230-83DE76073369}" dt="2025-05-03T22:20:21.066" v="712"/>
          <ac:spMkLst>
            <pc:docMk/>
            <pc:sldMk cId="3060146710" sldId="267"/>
            <ac:spMk id="11" creationId="{86909FA0-B515-4681-B7A8-FA281D133B94}"/>
          </ac:spMkLst>
        </pc:spChg>
        <pc:spChg chg="add del">
          <ac:chgData name="mark dormeier" userId="ad9dd6b2b37d6fff" providerId="LiveId" clId="{9050A70B-37B6-48E1-A230-83DE76073369}" dt="2025-05-03T22:20:21.066" v="712"/>
          <ac:spMkLst>
            <pc:docMk/>
            <pc:sldMk cId="3060146710" sldId="267"/>
            <ac:spMk id="13" creationId="{21C9FE86-FCC3-4A31-AA1C-C882262B7FE7}"/>
          </ac:spMkLst>
        </pc:spChg>
        <pc:spChg chg="add del">
          <ac:chgData name="mark dormeier" userId="ad9dd6b2b37d6fff" providerId="LiveId" clId="{9050A70B-37B6-48E1-A230-83DE76073369}" dt="2025-05-03T22:20:21.066" v="712"/>
          <ac:spMkLst>
            <pc:docMk/>
            <pc:sldMk cId="3060146710" sldId="267"/>
            <ac:spMk id="15" creationId="{7D96243B-ECED-4B71-8E06-AE9A285EAD20}"/>
          </ac:spMkLst>
        </pc:spChg>
        <pc:spChg chg="add del">
          <ac:chgData name="mark dormeier" userId="ad9dd6b2b37d6fff" providerId="LiveId" clId="{9050A70B-37B6-48E1-A230-83DE76073369}" dt="2025-05-03T22:20:21.066" v="712"/>
          <ac:spMkLst>
            <pc:docMk/>
            <pc:sldMk cId="3060146710" sldId="267"/>
            <ac:spMk id="17" creationId="{A09989E4-EFDC-4A90-A633-E0525FB4139E}"/>
          </ac:spMkLst>
        </pc:spChg>
      </pc:sldChg>
      <pc:sldChg chg="addSp delSp modSp new mod ord setBg delDesignElem modNotesTx">
        <pc:chgData name="mark dormeier" userId="ad9dd6b2b37d6fff" providerId="LiveId" clId="{9050A70B-37B6-48E1-A230-83DE76073369}" dt="2025-05-05T04:19:51.974" v="1198"/>
        <pc:sldMkLst>
          <pc:docMk/>
          <pc:sldMk cId="2841954056" sldId="268"/>
        </pc:sldMkLst>
        <pc:spChg chg="add mod">
          <ac:chgData name="mark dormeier" userId="ad9dd6b2b37d6fff" providerId="LiveId" clId="{9050A70B-37B6-48E1-A230-83DE76073369}" dt="2025-05-03T20:58:46.852" v="399" actId="26606"/>
          <ac:spMkLst>
            <pc:docMk/>
            <pc:sldMk cId="2841954056" sldId="268"/>
            <ac:spMk id="4" creationId="{DD1CC814-F7B3-4861-6133-1704E239CFCC}"/>
          </ac:spMkLst>
        </pc:spChg>
        <pc:spChg chg="add mod">
          <ac:chgData name="mark dormeier" userId="ad9dd6b2b37d6fff" providerId="LiveId" clId="{9050A70B-37B6-48E1-A230-83DE76073369}" dt="2025-05-03T21:04:11.926" v="408" actId="1076"/>
          <ac:spMkLst>
            <pc:docMk/>
            <pc:sldMk cId="2841954056" sldId="268"/>
            <ac:spMk id="5" creationId="{ED47A6F6-0771-0D47-1AC5-80B96D2CD0FC}"/>
          </ac:spMkLst>
        </pc:spChg>
        <pc:spChg chg="add mod">
          <ac:chgData name="mark dormeier" userId="ad9dd6b2b37d6fff" providerId="LiveId" clId="{9050A70B-37B6-48E1-A230-83DE76073369}" dt="2025-05-03T21:10:26.328" v="453" actId="1076"/>
          <ac:spMkLst>
            <pc:docMk/>
            <pc:sldMk cId="2841954056" sldId="268"/>
            <ac:spMk id="8" creationId="{CF58A0AD-6AE5-6FFE-C96C-0131E2B6811A}"/>
          </ac:spMkLst>
        </pc:spChg>
        <pc:spChg chg="add del">
          <ac:chgData name="mark dormeier" userId="ad9dd6b2b37d6fff" providerId="LiveId" clId="{9050A70B-37B6-48E1-A230-83DE76073369}" dt="2025-05-03T22:20:21.066" v="712"/>
          <ac:spMkLst>
            <pc:docMk/>
            <pc:sldMk cId="2841954056" sldId="268"/>
            <ac:spMk id="10" creationId="{362D44EE-C852-4460-B8B5-C4F2BC20510C}"/>
          </ac:spMkLst>
        </pc:spChg>
        <pc:spChg chg="add del">
          <ac:chgData name="mark dormeier" userId="ad9dd6b2b37d6fff" providerId="LiveId" clId="{9050A70B-37B6-48E1-A230-83DE76073369}" dt="2025-05-03T22:20:21.066" v="712"/>
          <ac:spMkLst>
            <pc:docMk/>
            <pc:sldMk cId="2841954056" sldId="268"/>
            <ac:spMk id="12" creationId="{658970D8-8D1D-4B5C-894B-E871CC86543D}"/>
          </ac:spMkLst>
        </pc:spChg>
        <pc:spChg chg="add mod">
          <ac:chgData name="mark dormeier" userId="ad9dd6b2b37d6fff" providerId="LiveId" clId="{9050A70B-37B6-48E1-A230-83DE76073369}" dt="2025-05-03T21:32:36.434" v="489" actId="1076"/>
          <ac:spMkLst>
            <pc:docMk/>
            <pc:sldMk cId="2841954056" sldId="268"/>
            <ac:spMk id="13" creationId="{0BC87E63-41DE-72C5-8D41-BFA09DB04C38}"/>
          </ac:spMkLst>
        </pc:spChg>
        <pc:spChg chg="add del">
          <ac:chgData name="mark dormeier" userId="ad9dd6b2b37d6fff" providerId="LiveId" clId="{9050A70B-37B6-48E1-A230-83DE76073369}" dt="2025-05-03T22:20:21.066" v="712"/>
          <ac:spMkLst>
            <pc:docMk/>
            <pc:sldMk cId="2841954056" sldId="268"/>
            <ac:spMk id="14" creationId="{F227E5B6-9132-43CA-B503-37A18562ADF2}"/>
          </ac:spMkLst>
        </pc:spChg>
        <pc:spChg chg="add del">
          <ac:chgData name="mark dormeier" userId="ad9dd6b2b37d6fff" providerId="LiveId" clId="{9050A70B-37B6-48E1-A230-83DE76073369}" dt="2025-05-03T22:20:21.066" v="712"/>
          <ac:spMkLst>
            <pc:docMk/>
            <pc:sldMk cId="2841954056" sldId="268"/>
            <ac:spMk id="16" creationId="{03C2051E-A88D-48E5-BACF-AAED17892722}"/>
          </ac:spMkLst>
        </pc:spChg>
        <pc:spChg chg="add del">
          <ac:chgData name="mark dormeier" userId="ad9dd6b2b37d6fff" providerId="LiveId" clId="{9050A70B-37B6-48E1-A230-83DE76073369}" dt="2025-05-03T22:20:21.066" v="712"/>
          <ac:spMkLst>
            <pc:docMk/>
            <pc:sldMk cId="2841954056" sldId="268"/>
            <ac:spMk id="18" creationId="{7821A508-2985-4905-874A-527429BAABFA}"/>
          </ac:spMkLst>
        </pc:spChg>
        <pc:spChg chg="add del">
          <ac:chgData name="mark dormeier" userId="ad9dd6b2b37d6fff" providerId="LiveId" clId="{9050A70B-37B6-48E1-A230-83DE76073369}" dt="2025-05-03T22:20:21.066" v="712"/>
          <ac:spMkLst>
            <pc:docMk/>
            <pc:sldMk cId="2841954056" sldId="268"/>
            <ac:spMk id="20" creationId="{D2929CB1-0E3C-4B2D-ADC5-0154FB33BA44}"/>
          </ac:spMkLst>
        </pc:spChg>
        <pc:spChg chg="add del">
          <ac:chgData name="mark dormeier" userId="ad9dd6b2b37d6fff" providerId="LiveId" clId="{9050A70B-37B6-48E1-A230-83DE76073369}" dt="2025-05-03T22:20:21.066" v="712"/>
          <ac:spMkLst>
            <pc:docMk/>
            <pc:sldMk cId="2841954056" sldId="268"/>
            <ac:spMk id="22" creationId="{5F2F0C84-BE8C-4DC2-A6D3-30349A801D5C}"/>
          </ac:spMkLst>
        </pc:spChg>
        <pc:picChg chg="add mod ord">
          <ac:chgData name="mark dormeier" userId="ad9dd6b2b37d6fff" providerId="LiveId" clId="{9050A70B-37B6-48E1-A230-83DE76073369}" dt="2025-05-03T20:58:46.852" v="399" actId="26606"/>
          <ac:picMkLst>
            <pc:docMk/>
            <pc:sldMk cId="2841954056" sldId="268"/>
            <ac:picMk id="3" creationId="{4D8F7355-FFEE-C5B3-6DBD-9D78A2109C1A}"/>
          </ac:picMkLst>
        </pc:picChg>
        <pc:picChg chg="add mod">
          <ac:chgData name="mark dormeier" userId="ad9dd6b2b37d6fff" providerId="LiveId" clId="{9050A70B-37B6-48E1-A230-83DE76073369}" dt="2025-05-03T21:03:55.417" v="406" actId="1076"/>
          <ac:picMkLst>
            <pc:docMk/>
            <pc:sldMk cId="2841954056" sldId="268"/>
            <ac:picMk id="6" creationId="{8209C8DE-AB33-C0A4-C34A-1AC2E37DA4B4}"/>
          </ac:picMkLst>
        </pc:picChg>
        <pc:picChg chg="add mod">
          <ac:chgData name="mark dormeier" userId="ad9dd6b2b37d6fff" providerId="LiveId" clId="{9050A70B-37B6-48E1-A230-83DE76073369}" dt="2025-05-03T21:28:54.298" v="458" actId="1076"/>
          <ac:picMkLst>
            <pc:docMk/>
            <pc:sldMk cId="2841954056" sldId="268"/>
            <ac:picMk id="11" creationId="{8A4A51E6-B2B8-D266-FE47-CFCD56DC8514}"/>
          </ac:picMkLst>
        </pc:picChg>
      </pc:sldChg>
      <pc:sldChg chg="addSp modSp new mod setBg modNotesTx">
        <pc:chgData name="mark dormeier" userId="ad9dd6b2b37d6fff" providerId="LiveId" clId="{9050A70B-37B6-48E1-A230-83DE76073369}" dt="2025-05-05T04:21:05.451" v="1297" actId="20577"/>
        <pc:sldMkLst>
          <pc:docMk/>
          <pc:sldMk cId="1652836104" sldId="269"/>
        </pc:sldMkLst>
        <pc:spChg chg="add mod">
          <ac:chgData name="mark dormeier" userId="ad9dd6b2b37d6fff" providerId="LiveId" clId="{9050A70B-37B6-48E1-A230-83DE76073369}" dt="2025-05-03T21:35:52.200" v="525" actId="255"/>
          <ac:spMkLst>
            <pc:docMk/>
            <pc:sldMk cId="1652836104" sldId="269"/>
            <ac:spMk id="2" creationId="{183C7888-29A5-3480-B076-2D2026A1AC45}"/>
          </ac:spMkLst>
        </pc:spChg>
        <pc:spChg chg="add mod">
          <ac:chgData name="mark dormeier" userId="ad9dd6b2b37d6fff" providerId="LiveId" clId="{9050A70B-37B6-48E1-A230-83DE76073369}" dt="2025-05-03T21:53:37.736" v="549" actId="255"/>
          <ac:spMkLst>
            <pc:docMk/>
            <pc:sldMk cId="1652836104" sldId="269"/>
            <ac:spMk id="5" creationId="{B775E948-56E8-DCEC-722F-D42AC6B00A2B}"/>
          </ac:spMkLst>
        </pc:spChg>
        <pc:spChg chg="add mod">
          <ac:chgData name="mark dormeier" userId="ad9dd6b2b37d6fff" providerId="LiveId" clId="{9050A70B-37B6-48E1-A230-83DE76073369}" dt="2025-05-03T21:58:39.577" v="605"/>
          <ac:spMkLst>
            <pc:docMk/>
            <pc:sldMk cId="1652836104" sldId="269"/>
            <ac:spMk id="6" creationId="{B8CB555A-9438-B442-671D-421E6BBFC152}"/>
          </ac:spMkLst>
        </pc:spChg>
        <pc:spChg chg="add mod">
          <ac:chgData name="mark dormeier" userId="ad9dd6b2b37d6fff" providerId="LiveId" clId="{9050A70B-37B6-48E1-A230-83DE76073369}" dt="2025-05-03T22:12:49.056" v="691" actId="20577"/>
          <ac:spMkLst>
            <pc:docMk/>
            <pc:sldMk cId="1652836104" sldId="269"/>
            <ac:spMk id="9" creationId="{5527AAE2-5283-DE84-9FD8-667BB95EBFF0}"/>
          </ac:spMkLst>
        </pc:spChg>
        <pc:spChg chg="add mod">
          <ac:chgData name="mark dormeier" userId="ad9dd6b2b37d6fff" providerId="LiveId" clId="{9050A70B-37B6-48E1-A230-83DE76073369}" dt="2025-05-03T22:23:20.649" v="755" actId="1076"/>
          <ac:spMkLst>
            <pc:docMk/>
            <pc:sldMk cId="1652836104" sldId="269"/>
            <ac:spMk id="10" creationId="{E0869990-2C9D-DA2A-26AE-9F77D856C823}"/>
          </ac:spMkLst>
        </pc:spChg>
        <pc:picChg chg="add mod">
          <ac:chgData name="mark dormeier" userId="ad9dd6b2b37d6fff" providerId="LiveId" clId="{9050A70B-37B6-48E1-A230-83DE76073369}" dt="2025-05-03T21:51:50.681" v="528" actId="1076"/>
          <ac:picMkLst>
            <pc:docMk/>
            <pc:sldMk cId="1652836104" sldId="269"/>
            <ac:picMk id="4" creationId="{6BC52B78-C06E-64CC-83B2-311B4C938FB7}"/>
          </ac:picMkLst>
        </pc:picChg>
        <pc:picChg chg="add mod">
          <ac:chgData name="mark dormeier" userId="ad9dd6b2b37d6fff" providerId="LiveId" clId="{9050A70B-37B6-48E1-A230-83DE76073369}" dt="2025-05-03T21:58:11.594" v="603" actId="1076"/>
          <ac:picMkLst>
            <pc:docMk/>
            <pc:sldMk cId="1652836104" sldId="269"/>
            <ac:picMk id="8" creationId="{C5CC4BAA-C4D5-B3AB-DEFA-A86AD8595CC1}"/>
          </ac:picMkLst>
        </pc:picChg>
        <pc:picChg chg="add mod">
          <ac:chgData name="mark dormeier" userId="ad9dd6b2b37d6fff" providerId="LiveId" clId="{9050A70B-37B6-48E1-A230-83DE76073369}" dt="2025-05-03T22:27:30.089" v="762" actId="14100"/>
          <ac:picMkLst>
            <pc:docMk/>
            <pc:sldMk cId="1652836104" sldId="269"/>
            <ac:picMk id="12" creationId="{F3AE8D9B-A211-B5F0-7E47-695E92FE482E}"/>
          </ac:picMkLst>
        </pc:picChg>
        <pc:picChg chg="add mod">
          <ac:chgData name="mark dormeier" userId="ad9dd6b2b37d6fff" providerId="LiveId" clId="{9050A70B-37B6-48E1-A230-83DE76073369}" dt="2025-05-03T22:29:22.582" v="770" actId="1076"/>
          <ac:picMkLst>
            <pc:docMk/>
            <pc:sldMk cId="1652836104" sldId="269"/>
            <ac:picMk id="14" creationId="{30517523-5609-45B5-251A-E96FC07662C6}"/>
          </ac:picMkLst>
        </pc:picChg>
        <pc:picChg chg="add mod">
          <ac:chgData name="mark dormeier" userId="ad9dd6b2b37d6fff" providerId="LiveId" clId="{9050A70B-37B6-48E1-A230-83DE76073369}" dt="2025-05-03T22:30:40.010" v="778" actId="1076"/>
          <ac:picMkLst>
            <pc:docMk/>
            <pc:sldMk cId="1652836104" sldId="269"/>
            <ac:picMk id="16" creationId="{D60DC895-4F42-5898-FFFE-914D95BCF834}"/>
          </ac:picMkLst>
        </pc:picChg>
        <pc:picChg chg="add mod">
          <ac:chgData name="mark dormeier" userId="ad9dd6b2b37d6fff" providerId="LiveId" clId="{9050A70B-37B6-48E1-A230-83DE76073369}" dt="2025-05-03T22:34:18.627" v="784" actId="1076"/>
          <ac:picMkLst>
            <pc:docMk/>
            <pc:sldMk cId="1652836104" sldId="269"/>
            <ac:picMk id="18" creationId="{C8DE840B-2A27-5DD0-83FC-7ED406BF379B}"/>
          </ac:picMkLst>
        </pc:picChg>
      </pc:sldChg>
      <pc:sldChg chg="addSp modSp new mod setBg modNotesTx">
        <pc:chgData name="mark dormeier" userId="ad9dd6b2b37d6fff" providerId="LiveId" clId="{9050A70B-37B6-48E1-A230-83DE76073369}" dt="2025-05-05T02:59:10.487" v="905" actId="20577"/>
        <pc:sldMkLst>
          <pc:docMk/>
          <pc:sldMk cId="2807960450" sldId="270"/>
        </pc:sldMkLst>
        <pc:spChg chg="add mod">
          <ac:chgData name="mark dormeier" userId="ad9dd6b2b37d6fff" providerId="LiveId" clId="{9050A70B-37B6-48E1-A230-83DE76073369}" dt="2025-05-03T22:43:31.254" v="835" actId="122"/>
          <ac:spMkLst>
            <pc:docMk/>
            <pc:sldMk cId="2807960450" sldId="270"/>
            <ac:spMk id="2" creationId="{711C5AE4-F7BD-0020-25E9-7E0245E8CA1D}"/>
          </ac:spMkLst>
        </pc:spChg>
        <pc:spChg chg="add">
          <ac:chgData name="mark dormeier" userId="ad9dd6b2b37d6fff" providerId="LiveId" clId="{9050A70B-37B6-48E1-A230-83DE76073369}" dt="2025-05-03T22:41:15.427" v="812" actId="26606"/>
          <ac:spMkLst>
            <pc:docMk/>
            <pc:sldMk cId="2807960450" sldId="270"/>
            <ac:spMk id="7" creationId="{F837543A-6020-4505-A233-C9DB4BF74011}"/>
          </ac:spMkLst>
        </pc:spChg>
        <pc:spChg chg="add">
          <ac:chgData name="mark dormeier" userId="ad9dd6b2b37d6fff" providerId="LiveId" clId="{9050A70B-37B6-48E1-A230-83DE76073369}" dt="2025-05-03T22:41:15.427" v="812" actId="26606"/>
          <ac:spMkLst>
            <pc:docMk/>
            <pc:sldMk cId="2807960450" sldId="270"/>
            <ac:spMk id="9" creationId="{35B16301-FB18-48BA-A6DD-C37CAF6F9A18}"/>
          </ac:spMkLst>
        </pc:spChg>
        <pc:spChg chg="add">
          <ac:chgData name="mark dormeier" userId="ad9dd6b2b37d6fff" providerId="LiveId" clId="{9050A70B-37B6-48E1-A230-83DE76073369}" dt="2025-05-03T22:41:15.427" v="812" actId="26606"/>
          <ac:spMkLst>
            <pc:docMk/>
            <pc:sldMk cId="2807960450" sldId="270"/>
            <ac:spMk id="11" creationId="{C3C0D90E-074A-4F52-9B11-B52BEF4BCBE5}"/>
          </ac:spMkLst>
        </pc:spChg>
        <pc:spChg chg="add">
          <ac:chgData name="mark dormeier" userId="ad9dd6b2b37d6fff" providerId="LiveId" clId="{9050A70B-37B6-48E1-A230-83DE76073369}" dt="2025-05-03T22:41:15.427" v="812" actId="26606"/>
          <ac:spMkLst>
            <pc:docMk/>
            <pc:sldMk cId="2807960450" sldId="270"/>
            <ac:spMk id="13" creationId="{CABBD4C1-E6F8-46F6-8152-A8A97490BF4D}"/>
          </ac:spMkLst>
        </pc:spChg>
        <pc:spChg chg="add">
          <ac:chgData name="mark dormeier" userId="ad9dd6b2b37d6fff" providerId="LiveId" clId="{9050A70B-37B6-48E1-A230-83DE76073369}" dt="2025-05-03T22:41:15.427" v="812" actId="26606"/>
          <ac:spMkLst>
            <pc:docMk/>
            <pc:sldMk cId="2807960450" sldId="270"/>
            <ac:spMk id="15" creationId="{83BA5EF5-1FE9-4BF9-83BB-269BCDDF6156}"/>
          </ac:spMkLst>
        </pc:spChg>
        <pc:spChg chg="add">
          <ac:chgData name="mark dormeier" userId="ad9dd6b2b37d6fff" providerId="LiveId" clId="{9050A70B-37B6-48E1-A230-83DE76073369}" dt="2025-05-03T22:41:15.427" v="812" actId="26606"/>
          <ac:spMkLst>
            <pc:docMk/>
            <pc:sldMk cId="2807960450" sldId="270"/>
            <ac:spMk id="19" creationId="{88853921-7BC9-4BDE-ACAB-133C683C82D6}"/>
          </ac:spMkLst>
        </pc:spChg>
        <pc:spChg chg="add">
          <ac:chgData name="mark dormeier" userId="ad9dd6b2b37d6fff" providerId="LiveId" clId="{9050A70B-37B6-48E1-A230-83DE76073369}" dt="2025-05-03T22:41:15.427" v="812" actId="26606"/>
          <ac:spMkLst>
            <pc:docMk/>
            <pc:sldMk cId="2807960450" sldId="270"/>
            <ac:spMk id="21" creationId="{09192968-3AE7-4470-A61C-97294BB92731}"/>
          </ac:spMkLst>
        </pc:spChg>
        <pc:spChg chg="add">
          <ac:chgData name="mark dormeier" userId="ad9dd6b2b37d6fff" providerId="LiveId" clId="{9050A70B-37B6-48E1-A230-83DE76073369}" dt="2025-05-03T22:41:15.427" v="812" actId="26606"/>
          <ac:spMkLst>
            <pc:docMk/>
            <pc:sldMk cId="2807960450" sldId="270"/>
            <ac:spMk id="23" creationId="{3AB72E55-43E4-4356-BFE8-E2102CB0B505}"/>
          </ac:spMkLst>
        </pc:spChg>
        <pc:cxnChg chg="add">
          <ac:chgData name="mark dormeier" userId="ad9dd6b2b37d6fff" providerId="LiveId" clId="{9050A70B-37B6-48E1-A230-83DE76073369}" dt="2025-05-03T22:41:15.427" v="812" actId="26606"/>
          <ac:cxnSpMkLst>
            <pc:docMk/>
            <pc:sldMk cId="2807960450" sldId="270"/>
            <ac:cxnSpMk id="17" creationId="{4B3BCACB-5880-460B-9606-8C433A9AF99D}"/>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BD0BD-36A6-4651-B7BC-A5769E02E22D}"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E41A3554-873E-47AA-9126-D85C07DD5769}">
      <dgm:prSet custT="1"/>
      <dgm:spPr/>
      <dgm:t>
        <a:bodyPr/>
        <a:lstStyle/>
        <a:p>
          <a:r>
            <a:rPr lang="en-US" sz="2800" b="1" dirty="0"/>
            <a:t>Increased screen time disrupts sleep quality, with additional effects from physical activity and environmental factors.</a:t>
          </a:r>
        </a:p>
      </dgm:t>
    </dgm:pt>
    <dgm:pt modelId="{E0FB43F1-939F-40B1-84DF-CFB7D663C2D4}" type="parTrans" cxnId="{8DD48AFA-0276-45BD-94FB-A531E2728FD0}">
      <dgm:prSet/>
      <dgm:spPr/>
      <dgm:t>
        <a:bodyPr/>
        <a:lstStyle/>
        <a:p>
          <a:endParaRPr lang="en-US"/>
        </a:p>
      </dgm:t>
    </dgm:pt>
    <dgm:pt modelId="{63D63246-384F-427E-9217-81CB31D05CDA}" type="sibTrans" cxnId="{8DD48AFA-0276-45BD-94FB-A531E2728FD0}">
      <dgm:prSet/>
      <dgm:spPr/>
      <dgm:t>
        <a:bodyPr/>
        <a:lstStyle/>
        <a:p>
          <a:endParaRPr lang="en-US"/>
        </a:p>
      </dgm:t>
    </dgm:pt>
    <dgm:pt modelId="{8064DB79-B541-4EA3-9FEE-53A8A548908D}">
      <dgm:prSet custT="1"/>
      <dgm:spPr/>
      <dgm:t>
        <a:bodyPr/>
        <a:lstStyle/>
        <a:p>
          <a:r>
            <a:rPr lang="en-US" sz="2400" b="1" dirty="0"/>
            <a:t>Excessive screen time disrupts sleep by affecting melatonin levels, causing concentration issues and stress. This knowledge can help create programs for better sleep and healthier digital habits.</a:t>
          </a:r>
        </a:p>
      </dgm:t>
    </dgm:pt>
    <dgm:pt modelId="{EE42138D-EF77-477B-A176-448B6ADDC47D}" type="parTrans" cxnId="{8BE8D14E-63F7-425B-A706-C5DD80678DA6}">
      <dgm:prSet/>
      <dgm:spPr/>
      <dgm:t>
        <a:bodyPr/>
        <a:lstStyle/>
        <a:p>
          <a:endParaRPr lang="en-US"/>
        </a:p>
      </dgm:t>
    </dgm:pt>
    <dgm:pt modelId="{FCCB369F-4B63-4A16-BDDC-405B2D17F3A0}" type="sibTrans" cxnId="{8BE8D14E-63F7-425B-A706-C5DD80678DA6}">
      <dgm:prSet/>
      <dgm:spPr/>
      <dgm:t>
        <a:bodyPr/>
        <a:lstStyle/>
        <a:p>
          <a:endParaRPr lang="en-US"/>
        </a:p>
      </dgm:t>
    </dgm:pt>
    <dgm:pt modelId="{2A455CD7-0EAD-407E-A22F-7482501EC028}" type="pres">
      <dgm:prSet presAssocID="{4C2BD0BD-36A6-4651-B7BC-A5769E02E22D}" presName="outerComposite" presStyleCnt="0">
        <dgm:presLayoutVars>
          <dgm:chMax val="5"/>
          <dgm:dir/>
          <dgm:resizeHandles val="exact"/>
        </dgm:presLayoutVars>
      </dgm:prSet>
      <dgm:spPr/>
    </dgm:pt>
    <dgm:pt modelId="{65EA8ED9-13C1-45EF-AF90-3B9915E79878}" type="pres">
      <dgm:prSet presAssocID="{4C2BD0BD-36A6-4651-B7BC-A5769E02E22D}" presName="dummyMaxCanvas" presStyleCnt="0">
        <dgm:presLayoutVars/>
      </dgm:prSet>
      <dgm:spPr/>
    </dgm:pt>
    <dgm:pt modelId="{A9481082-2034-4C6F-9B94-E19E21C6137E}" type="pres">
      <dgm:prSet presAssocID="{4C2BD0BD-36A6-4651-B7BC-A5769E02E22D}" presName="TwoNodes_1" presStyleLbl="node1" presStyleIdx="0" presStyleCnt="2">
        <dgm:presLayoutVars>
          <dgm:bulletEnabled val="1"/>
        </dgm:presLayoutVars>
      </dgm:prSet>
      <dgm:spPr/>
    </dgm:pt>
    <dgm:pt modelId="{CDEF64AA-DA65-488B-8E1A-6B784A99775D}" type="pres">
      <dgm:prSet presAssocID="{4C2BD0BD-36A6-4651-B7BC-A5769E02E22D}" presName="TwoNodes_2" presStyleLbl="node1" presStyleIdx="1" presStyleCnt="2">
        <dgm:presLayoutVars>
          <dgm:bulletEnabled val="1"/>
        </dgm:presLayoutVars>
      </dgm:prSet>
      <dgm:spPr/>
    </dgm:pt>
    <dgm:pt modelId="{04B7069F-C930-44A4-A7D3-EF04DF32DF56}" type="pres">
      <dgm:prSet presAssocID="{4C2BD0BD-36A6-4651-B7BC-A5769E02E22D}" presName="TwoConn_1-2" presStyleLbl="fgAccFollowNode1" presStyleIdx="0" presStyleCnt="1">
        <dgm:presLayoutVars>
          <dgm:bulletEnabled val="1"/>
        </dgm:presLayoutVars>
      </dgm:prSet>
      <dgm:spPr/>
    </dgm:pt>
    <dgm:pt modelId="{5AB662A1-61EB-415C-8499-D58B1E04F7DC}" type="pres">
      <dgm:prSet presAssocID="{4C2BD0BD-36A6-4651-B7BC-A5769E02E22D}" presName="TwoNodes_1_text" presStyleLbl="node1" presStyleIdx="1" presStyleCnt="2">
        <dgm:presLayoutVars>
          <dgm:bulletEnabled val="1"/>
        </dgm:presLayoutVars>
      </dgm:prSet>
      <dgm:spPr/>
    </dgm:pt>
    <dgm:pt modelId="{1AC4E0C3-CD6D-42F4-B6F3-E35169ED5AED}" type="pres">
      <dgm:prSet presAssocID="{4C2BD0BD-36A6-4651-B7BC-A5769E02E22D}" presName="TwoNodes_2_text" presStyleLbl="node1" presStyleIdx="1" presStyleCnt="2">
        <dgm:presLayoutVars>
          <dgm:bulletEnabled val="1"/>
        </dgm:presLayoutVars>
      </dgm:prSet>
      <dgm:spPr/>
    </dgm:pt>
  </dgm:ptLst>
  <dgm:cxnLst>
    <dgm:cxn modelId="{6E62FE18-24D6-47EA-83D2-FF9CA9FE6FB8}" type="presOf" srcId="{4C2BD0BD-36A6-4651-B7BC-A5769E02E22D}" destId="{2A455CD7-0EAD-407E-A22F-7482501EC028}" srcOrd="0" destOrd="0" presId="urn:microsoft.com/office/officeart/2005/8/layout/vProcess5"/>
    <dgm:cxn modelId="{8BE8D14E-63F7-425B-A706-C5DD80678DA6}" srcId="{4C2BD0BD-36A6-4651-B7BC-A5769E02E22D}" destId="{8064DB79-B541-4EA3-9FEE-53A8A548908D}" srcOrd="1" destOrd="0" parTransId="{EE42138D-EF77-477B-A176-448B6ADDC47D}" sibTransId="{FCCB369F-4B63-4A16-BDDC-405B2D17F3A0}"/>
    <dgm:cxn modelId="{FA0A1191-63BD-41D2-AC51-F5106B51399A}" type="presOf" srcId="{8064DB79-B541-4EA3-9FEE-53A8A548908D}" destId="{CDEF64AA-DA65-488B-8E1A-6B784A99775D}" srcOrd="0" destOrd="0" presId="urn:microsoft.com/office/officeart/2005/8/layout/vProcess5"/>
    <dgm:cxn modelId="{3DDC679E-2CFB-4C22-85A1-807DECE68999}" type="presOf" srcId="{E41A3554-873E-47AA-9126-D85C07DD5769}" destId="{A9481082-2034-4C6F-9B94-E19E21C6137E}" srcOrd="0" destOrd="0" presId="urn:microsoft.com/office/officeart/2005/8/layout/vProcess5"/>
    <dgm:cxn modelId="{365BDAB0-1824-4A7F-B21D-D54D2C5CAB65}" type="presOf" srcId="{8064DB79-B541-4EA3-9FEE-53A8A548908D}" destId="{1AC4E0C3-CD6D-42F4-B6F3-E35169ED5AED}" srcOrd="1" destOrd="0" presId="urn:microsoft.com/office/officeart/2005/8/layout/vProcess5"/>
    <dgm:cxn modelId="{D5DF22C6-1296-4D4A-BDC9-852E99B6E021}" type="presOf" srcId="{E41A3554-873E-47AA-9126-D85C07DD5769}" destId="{5AB662A1-61EB-415C-8499-D58B1E04F7DC}" srcOrd="1" destOrd="0" presId="urn:microsoft.com/office/officeart/2005/8/layout/vProcess5"/>
    <dgm:cxn modelId="{E964C9EF-EDEA-4C7E-A4D9-49C94D463BFA}" type="presOf" srcId="{63D63246-384F-427E-9217-81CB31D05CDA}" destId="{04B7069F-C930-44A4-A7D3-EF04DF32DF56}" srcOrd="0" destOrd="0" presId="urn:microsoft.com/office/officeart/2005/8/layout/vProcess5"/>
    <dgm:cxn modelId="{8DD48AFA-0276-45BD-94FB-A531E2728FD0}" srcId="{4C2BD0BD-36A6-4651-B7BC-A5769E02E22D}" destId="{E41A3554-873E-47AA-9126-D85C07DD5769}" srcOrd="0" destOrd="0" parTransId="{E0FB43F1-939F-40B1-84DF-CFB7D663C2D4}" sibTransId="{63D63246-384F-427E-9217-81CB31D05CDA}"/>
    <dgm:cxn modelId="{47D8CBC2-E6E9-4DDD-B32D-A6199F1CD34B}" type="presParOf" srcId="{2A455CD7-0EAD-407E-A22F-7482501EC028}" destId="{65EA8ED9-13C1-45EF-AF90-3B9915E79878}" srcOrd="0" destOrd="0" presId="urn:microsoft.com/office/officeart/2005/8/layout/vProcess5"/>
    <dgm:cxn modelId="{44291116-2096-4812-A2CF-FE1C6CE35AEC}" type="presParOf" srcId="{2A455CD7-0EAD-407E-A22F-7482501EC028}" destId="{A9481082-2034-4C6F-9B94-E19E21C6137E}" srcOrd="1" destOrd="0" presId="urn:microsoft.com/office/officeart/2005/8/layout/vProcess5"/>
    <dgm:cxn modelId="{FB315118-D2DE-4B26-8942-7D183459AC2A}" type="presParOf" srcId="{2A455CD7-0EAD-407E-A22F-7482501EC028}" destId="{CDEF64AA-DA65-488B-8E1A-6B784A99775D}" srcOrd="2" destOrd="0" presId="urn:microsoft.com/office/officeart/2005/8/layout/vProcess5"/>
    <dgm:cxn modelId="{14012865-9668-472B-B563-BCBBEFE12A42}" type="presParOf" srcId="{2A455CD7-0EAD-407E-A22F-7482501EC028}" destId="{04B7069F-C930-44A4-A7D3-EF04DF32DF56}" srcOrd="3" destOrd="0" presId="urn:microsoft.com/office/officeart/2005/8/layout/vProcess5"/>
    <dgm:cxn modelId="{50A5F21C-26FB-476F-AFFB-75B4807C9EA4}" type="presParOf" srcId="{2A455CD7-0EAD-407E-A22F-7482501EC028}" destId="{5AB662A1-61EB-415C-8499-D58B1E04F7DC}" srcOrd="4" destOrd="0" presId="urn:microsoft.com/office/officeart/2005/8/layout/vProcess5"/>
    <dgm:cxn modelId="{297163E9-7901-43C2-98C1-D8E79EC03514}" type="presParOf" srcId="{2A455CD7-0EAD-407E-A22F-7482501EC028}" destId="{1AC4E0C3-CD6D-42F4-B6F3-E35169ED5AED}" srcOrd="5"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48BE9F-C9AE-4F05-83EB-9EF6E7A39ED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2A8E60E-9349-40C5-A12E-EC9A63F53400}">
      <dgm:prSet custT="1"/>
      <dgm:spPr/>
      <dgm:t>
        <a:bodyPr/>
        <a:lstStyle/>
        <a:p>
          <a:r>
            <a:rPr lang="en-US" sz="1600" b="1" dirty="0"/>
            <a:t>child-mind-institute-problematic-internet-use (1) Dataset</a:t>
          </a:r>
        </a:p>
      </dgm:t>
    </dgm:pt>
    <dgm:pt modelId="{D4B06917-1131-443D-A1C6-311E96810891}" type="parTrans" cxnId="{5B657A33-7B78-486E-A4B1-867E897EE66D}">
      <dgm:prSet/>
      <dgm:spPr/>
      <dgm:t>
        <a:bodyPr/>
        <a:lstStyle/>
        <a:p>
          <a:endParaRPr lang="en-US"/>
        </a:p>
      </dgm:t>
    </dgm:pt>
    <dgm:pt modelId="{46065486-D922-4DE2-9147-E5FCA60AF8BE}" type="sibTrans" cxnId="{5B657A33-7B78-486E-A4B1-867E897EE66D}">
      <dgm:prSet/>
      <dgm:spPr/>
      <dgm:t>
        <a:bodyPr/>
        <a:lstStyle/>
        <a:p>
          <a:endParaRPr lang="en-US"/>
        </a:p>
      </dgm:t>
    </dgm:pt>
    <dgm:pt modelId="{E3D122F0-0173-4C66-AF89-EDBB37429179}">
      <dgm:prSet/>
      <dgm:spPr/>
      <dgm:t>
        <a:bodyPr/>
        <a:lstStyle/>
        <a:p>
          <a:r>
            <a:rPr lang="en-US" b="1" dirty="0"/>
            <a:t>Data Preparation: </a:t>
          </a:r>
          <a:r>
            <a:rPr lang="en-US" dirty="0"/>
            <a:t>Clean data, handle missing values, and create meaningful features.</a:t>
          </a:r>
        </a:p>
      </dgm:t>
    </dgm:pt>
    <dgm:pt modelId="{EDBD560B-DA3D-45E2-9315-7D916FB5E439}" type="parTrans" cxnId="{7128BD1D-1EB4-4DC6-A44A-6EFDC7DA5A0E}">
      <dgm:prSet/>
      <dgm:spPr/>
      <dgm:t>
        <a:bodyPr/>
        <a:lstStyle/>
        <a:p>
          <a:endParaRPr lang="en-US"/>
        </a:p>
      </dgm:t>
    </dgm:pt>
    <dgm:pt modelId="{5C8EB363-0B50-4597-93A5-E47414FF8D45}" type="sibTrans" cxnId="{7128BD1D-1EB4-4DC6-A44A-6EFDC7DA5A0E}">
      <dgm:prSet/>
      <dgm:spPr/>
      <dgm:t>
        <a:bodyPr/>
        <a:lstStyle/>
        <a:p>
          <a:endParaRPr lang="en-US"/>
        </a:p>
      </dgm:t>
    </dgm:pt>
    <dgm:pt modelId="{C290040D-A692-462C-896A-B1D6CC9571A1}">
      <dgm:prSet/>
      <dgm:spPr/>
      <dgm:t>
        <a:bodyPr/>
        <a:lstStyle/>
        <a:p>
          <a:r>
            <a:rPr lang="en-US" b="1" dirty="0"/>
            <a:t>Technical Setup: </a:t>
          </a:r>
          <a:r>
            <a:rPr lang="en-US" dirty="0"/>
            <a:t>Workstation with 16 GB+ RAM; Windows 10 Pro or macOS/Linux.</a:t>
          </a:r>
        </a:p>
      </dgm:t>
    </dgm:pt>
    <dgm:pt modelId="{DC5FAA59-6753-482F-AEA0-B2D1F834394A}" type="parTrans" cxnId="{066BCC6D-63CE-4125-897B-829F1B4DB7B8}">
      <dgm:prSet/>
      <dgm:spPr/>
      <dgm:t>
        <a:bodyPr/>
        <a:lstStyle/>
        <a:p>
          <a:endParaRPr lang="en-US"/>
        </a:p>
      </dgm:t>
    </dgm:pt>
    <dgm:pt modelId="{E2F0C105-0177-4F56-845C-C57E1ABAF6A4}" type="sibTrans" cxnId="{066BCC6D-63CE-4125-897B-829F1B4DB7B8}">
      <dgm:prSet/>
      <dgm:spPr/>
      <dgm:t>
        <a:bodyPr/>
        <a:lstStyle/>
        <a:p>
          <a:endParaRPr lang="en-US"/>
        </a:p>
      </dgm:t>
    </dgm:pt>
    <dgm:pt modelId="{A15C0417-84EF-408F-8000-4CB3F4E47E7B}">
      <dgm:prSet/>
      <dgm:spPr/>
      <dgm:t>
        <a:bodyPr/>
        <a:lstStyle/>
        <a:p>
          <a:r>
            <a:rPr lang="en-US" b="1" dirty="0"/>
            <a:t>Tools: </a:t>
          </a:r>
          <a:r>
            <a:rPr lang="en-US" dirty="0"/>
            <a:t>R 4.2.0, RStudio 2025.04</a:t>
          </a:r>
        </a:p>
      </dgm:t>
    </dgm:pt>
    <dgm:pt modelId="{D2CA8462-A675-4B65-9E1A-7DBF6EE605F4}" type="parTrans" cxnId="{EED1B0AC-3E7A-4FC8-9F75-7D7D850F79CB}">
      <dgm:prSet/>
      <dgm:spPr/>
      <dgm:t>
        <a:bodyPr/>
        <a:lstStyle/>
        <a:p>
          <a:endParaRPr lang="en-US"/>
        </a:p>
      </dgm:t>
    </dgm:pt>
    <dgm:pt modelId="{6EB8D45C-46C9-4185-B08D-EA700459E1C2}" type="sibTrans" cxnId="{EED1B0AC-3E7A-4FC8-9F75-7D7D850F79CB}">
      <dgm:prSet/>
      <dgm:spPr/>
      <dgm:t>
        <a:bodyPr/>
        <a:lstStyle/>
        <a:p>
          <a:endParaRPr lang="en-US"/>
        </a:p>
      </dgm:t>
    </dgm:pt>
    <dgm:pt modelId="{38C6A834-9F54-4945-80B6-AD3DE3104A3F}">
      <dgm:prSet/>
      <dgm:spPr/>
      <dgm:t>
        <a:bodyPr/>
        <a:lstStyle/>
        <a:p>
          <a:r>
            <a:rPr lang="en-US" b="1" dirty="0"/>
            <a:t>Packages: </a:t>
          </a:r>
          <a:r>
            <a:rPr lang="en-US" dirty="0"/>
            <a:t>Random Forest, VIP, ggplot2.</a:t>
          </a:r>
        </a:p>
      </dgm:t>
    </dgm:pt>
    <dgm:pt modelId="{67A001A4-D5E2-45D4-8AB9-230E4F1C02D6}" type="parTrans" cxnId="{DFC452D3-965A-43BF-A28F-6FB51572720C}">
      <dgm:prSet/>
      <dgm:spPr/>
      <dgm:t>
        <a:bodyPr/>
        <a:lstStyle/>
        <a:p>
          <a:endParaRPr lang="en-US"/>
        </a:p>
      </dgm:t>
    </dgm:pt>
    <dgm:pt modelId="{16DF4BE1-DE10-4E4E-B89D-AC2F17A4027C}" type="sibTrans" cxnId="{DFC452D3-965A-43BF-A28F-6FB51572720C}">
      <dgm:prSet/>
      <dgm:spPr/>
      <dgm:t>
        <a:bodyPr/>
        <a:lstStyle/>
        <a:p>
          <a:endParaRPr lang="en-US"/>
        </a:p>
      </dgm:t>
    </dgm:pt>
    <dgm:pt modelId="{4D82A285-4DC7-4FEB-9D96-FD9C9E41026A}">
      <dgm:prSet/>
      <dgm:spPr/>
      <dgm:t>
        <a:bodyPr/>
        <a:lstStyle/>
        <a:p>
          <a:r>
            <a:rPr lang="en-US" b="1" dirty="0"/>
            <a:t>Model: </a:t>
          </a:r>
          <a:r>
            <a:rPr lang="en-US" dirty="0"/>
            <a:t>Random Forest for prediction and variable importance.</a:t>
          </a:r>
        </a:p>
      </dgm:t>
    </dgm:pt>
    <dgm:pt modelId="{F968007C-7A55-41D1-8A12-441571B251C2}" type="parTrans" cxnId="{A27ABABD-B313-4124-B350-0C674855A20F}">
      <dgm:prSet/>
      <dgm:spPr/>
      <dgm:t>
        <a:bodyPr/>
        <a:lstStyle/>
        <a:p>
          <a:endParaRPr lang="en-US"/>
        </a:p>
      </dgm:t>
    </dgm:pt>
    <dgm:pt modelId="{92106CE6-E9DF-458D-9B81-515E3843F6C9}" type="sibTrans" cxnId="{A27ABABD-B313-4124-B350-0C674855A20F}">
      <dgm:prSet/>
      <dgm:spPr/>
      <dgm:t>
        <a:bodyPr/>
        <a:lstStyle/>
        <a:p>
          <a:endParaRPr lang="en-US"/>
        </a:p>
      </dgm:t>
    </dgm:pt>
    <dgm:pt modelId="{A0CE46E2-B81E-4F74-A30B-2A7064E399B7}">
      <dgm:prSet/>
      <dgm:spPr/>
      <dgm:t>
        <a:bodyPr/>
        <a:lstStyle/>
        <a:p>
          <a:r>
            <a:rPr lang="en-US" b="1" dirty="0"/>
            <a:t>Visualization: </a:t>
          </a:r>
          <a:r>
            <a:rPr lang="en-US" dirty="0"/>
            <a:t>VIP plots and customized ggplot2 charts</a:t>
          </a:r>
        </a:p>
      </dgm:t>
    </dgm:pt>
    <dgm:pt modelId="{28BD1A04-186A-4D51-82F7-F612060B3BE8}" type="parTrans" cxnId="{929C294F-9793-441B-A991-FD6211417198}">
      <dgm:prSet/>
      <dgm:spPr/>
      <dgm:t>
        <a:bodyPr/>
        <a:lstStyle/>
        <a:p>
          <a:endParaRPr lang="en-US"/>
        </a:p>
      </dgm:t>
    </dgm:pt>
    <dgm:pt modelId="{AA2791FB-B352-43C1-BA5A-FC0C80C7C6FE}" type="sibTrans" cxnId="{929C294F-9793-441B-A991-FD6211417198}">
      <dgm:prSet/>
      <dgm:spPr/>
      <dgm:t>
        <a:bodyPr/>
        <a:lstStyle/>
        <a:p>
          <a:endParaRPr lang="en-US"/>
        </a:p>
      </dgm:t>
    </dgm:pt>
    <dgm:pt modelId="{F6BD187C-F141-4588-955E-059E74F0DDFD}" type="pres">
      <dgm:prSet presAssocID="{2548BE9F-C9AE-4F05-83EB-9EF6E7A39ED9}" presName="linear" presStyleCnt="0">
        <dgm:presLayoutVars>
          <dgm:animLvl val="lvl"/>
          <dgm:resizeHandles val="exact"/>
        </dgm:presLayoutVars>
      </dgm:prSet>
      <dgm:spPr/>
    </dgm:pt>
    <dgm:pt modelId="{376BFE44-6395-4372-99A3-6E1F8395C775}" type="pres">
      <dgm:prSet presAssocID="{02A8E60E-9349-40C5-A12E-EC9A63F53400}" presName="parentText" presStyleLbl="node1" presStyleIdx="0" presStyleCnt="7" custLinFactNeighborX="-514" custLinFactNeighborY="14293">
        <dgm:presLayoutVars>
          <dgm:chMax val="0"/>
          <dgm:bulletEnabled val="1"/>
        </dgm:presLayoutVars>
      </dgm:prSet>
      <dgm:spPr/>
    </dgm:pt>
    <dgm:pt modelId="{4C0BB6BE-43FA-475B-9B67-37FE3CBF05DD}" type="pres">
      <dgm:prSet presAssocID="{46065486-D922-4DE2-9147-E5FCA60AF8BE}" presName="spacer" presStyleCnt="0"/>
      <dgm:spPr/>
    </dgm:pt>
    <dgm:pt modelId="{6747CD8A-EF29-414F-99B8-CF89B6761E84}" type="pres">
      <dgm:prSet presAssocID="{E3D122F0-0173-4C66-AF89-EDBB37429179}" presName="parentText" presStyleLbl="node1" presStyleIdx="1" presStyleCnt="7">
        <dgm:presLayoutVars>
          <dgm:chMax val="0"/>
          <dgm:bulletEnabled val="1"/>
        </dgm:presLayoutVars>
      </dgm:prSet>
      <dgm:spPr/>
    </dgm:pt>
    <dgm:pt modelId="{DF3B2137-0598-4732-BBCD-F2FBA5DAE278}" type="pres">
      <dgm:prSet presAssocID="{5C8EB363-0B50-4597-93A5-E47414FF8D45}" presName="spacer" presStyleCnt="0"/>
      <dgm:spPr/>
    </dgm:pt>
    <dgm:pt modelId="{31965012-62B1-419C-8E4B-808D0EC44298}" type="pres">
      <dgm:prSet presAssocID="{C290040D-A692-462C-896A-B1D6CC9571A1}" presName="parentText" presStyleLbl="node1" presStyleIdx="2" presStyleCnt="7">
        <dgm:presLayoutVars>
          <dgm:chMax val="0"/>
          <dgm:bulletEnabled val="1"/>
        </dgm:presLayoutVars>
      </dgm:prSet>
      <dgm:spPr/>
    </dgm:pt>
    <dgm:pt modelId="{19A4C9F8-87E9-4F62-B244-3847FBDE731F}" type="pres">
      <dgm:prSet presAssocID="{E2F0C105-0177-4F56-845C-C57E1ABAF6A4}" presName="spacer" presStyleCnt="0"/>
      <dgm:spPr/>
    </dgm:pt>
    <dgm:pt modelId="{5675167A-9D93-4B90-AD19-D0ABA2C0537F}" type="pres">
      <dgm:prSet presAssocID="{A15C0417-84EF-408F-8000-4CB3F4E47E7B}" presName="parentText" presStyleLbl="node1" presStyleIdx="3" presStyleCnt="7">
        <dgm:presLayoutVars>
          <dgm:chMax val="0"/>
          <dgm:bulletEnabled val="1"/>
        </dgm:presLayoutVars>
      </dgm:prSet>
      <dgm:spPr/>
    </dgm:pt>
    <dgm:pt modelId="{8B6FB517-03A4-4942-B1C0-537C8DA212E5}" type="pres">
      <dgm:prSet presAssocID="{6EB8D45C-46C9-4185-B08D-EA700459E1C2}" presName="spacer" presStyleCnt="0"/>
      <dgm:spPr/>
    </dgm:pt>
    <dgm:pt modelId="{D1FEB888-7787-4728-93B9-39C1BD7697F3}" type="pres">
      <dgm:prSet presAssocID="{38C6A834-9F54-4945-80B6-AD3DE3104A3F}" presName="parentText" presStyleLbl="node1" presStyleIdx="4" presStyleCnt="7">
        <dgm:presLayoutVars>
          <dgm:chMax val="0"/>
          <dgm:bulletEnabled val="1"/>
        </dgm:presLayoutVars>
      </dgm:prSet>
      <dgm:spPr/>
    </dgm:pt>
    <dgm:pt modelId="{54450CD2-BE0E-4311-92C2-09597520DBD5}" type="pres">
      <dgm:prSet presAssocID="{16DF4BE1-DE10-4E4E-B89D-AC2F17A4027C}" presName="spacer" presStyleCnt="0"/>
      <dgm:spPr/>
    </dgm:pt>
    <dgm:pt modelId="{1394699B-7976-4B3B-8FD7-F41D91029579}" type="pres">
      <dgm:prSet presAssocID="{4D82A285-4DC7-4FEB-9D96-FD9C9E41026A}" presName="parentText" presStyleLbl="node1" presStyleIdx="5" presStyleCnt="7">
        <dgm:presLayoutVars>
          <dgm:chMax val="0"/>
          <dgm:bulletEnabled val="1"/>
        </dgm:presLayoutVars>
      </dgm:prSet>
      <dgm:spPr/>
    </dgm:pt>
    <dgm:pt modelId="{554738F6-D724-40AB-8B39-BD392AF82960}" type="pres">
      <dgm:prSet presAssocID="{92106CE6-E9DF-458D-9B81-515E3843F6C9}" presName="spacer" presStyleCnt="0"/>
      <dgm:spPr/>
    </dgm:pt>
    <dgm:pt modelId="{3C796C6B-95FD-4482-A296-A76B4E45A411}" type="pres">
      <dgm:prSet presAssocID="{A0CE46E2-B81E-4F74-A30B-2A7064E399B7}" presName="parentText" presStyleLbl="node1" presStyleIdx="6" presStyleCnt="7">
        <dgm:presLayoutVars>
          <dgm:chMax val="0"/>
          <dgm:bulletEnabled val="1"/>
        </dgm:presLayoutVars>
      </dgm:prSet>
      <dgm:spPr/>
    </dgm:pt>
  </dgm:ptLst>
  <dgm:cxnLst>
    <dgm:cxn modelId="{F52FA909-FFDF-455A-B415-04E4AA292A86}" type="presOf" srcId="{02A8E60E-9349-40C5-A12E-EC9A63F53400}" destId="{376BFE44-6395-4372-99A3-6E1F8395C775}" srcOrd="0" destOrd="0" presId="urn:microsoft.com/office/officeart/2005/8/layout/vList2"/>
    <dgm:cxn modelId="{362E480D-A961-41C4-BAF3-CB868EF1DEAD}" type="presOf" srcId="{38C6A834-9F54-4945-80B6-AD3DE3104A3F}" destId="{D1FEB888-7787-4728-93B9-39C1BD7697F3}" srcOrd="0" destOrd="0" presId="urn:microsoft.com/office/officeart/2005/8/layout/vList2"/>
    <dgm:cxn modelId="{645D0613-F243-4725-BDF4-C1CDED4DA602}" type="presOf" srcId="{2548BE9F-C9AE-4F05-83EB-9EF6E7A39ED9}" destId="{F6BD187C-F141-4588-955E-059E74F0DDFD}" srcOrd="0" destOrd="0" presId="urn:microsoft.com/office/officeart/2005/8/layout/vList2"/>
    <dgm:cxn modelId="{D6C69B15-4415-4B76-951E-E6DB7801C5D9}" type="presOf" srcId="{A0CE46E2-B81E-4F74-A30B-2A7064E399B7}" destId="{3C796C6B-95FD-4482-A296-A76B4E45A411}" srcOrd="0" destOrd="0" presId="urn:microsoft.com/office/officeart/2005/8/layout/vList2"/>
    <dgm:cxn modelId="{7128BD1D-1EB4-4DC6-A44A-6EFDC7DA5A0E}" srcId="{2548BE9F-C9AE-4F05-83EB-9EF6E7A39ED9}" destId="{E3D122F0-0173-4C66-AF89-EDBB37429179}" srcOrd="1" destOrd="0" parTransId="{EDBD560B-DA3D-45E2-9315-7D916FB5E439}" sibTransId="{5C8EB363-0B50-4597-93A5-E47414FF8D45}"/>
    <dgm:cxn modelId="{546ACA1F-7903-480E-A8B8-FD380EF1CB6B}" type="presOf" srcId="{A15C0417-84EF-408F-8000-4CB3F4E47E7B}" destId="{5675167A-9D93-4B90-AD19-D0ABA2C0537F}" srcOrd="0" destOrd="0" presId="urn:microsoft.com/office/officeart/2005/8/layout/vList2"/>
    <dgm:cxn modelId="{5B657A33-7B78-486E-A4B1-867E897EE66D}" srcId="{2548BE9F-C9AE-4F05-83EB-9EF6E7A39ED9}" destId="{02A8E60E-9349-40C5-A12E-EC9A63F53400}" srcOrd="0" destOrd="0" parTransId="{D4B06917-1131-443D-A1C6-311E96810891}" sibTransId="{46065486-D922-4DE2-9147-E5FCA60AF8BE}"/>
    <dgm:cxn modelId="{066BCC6D-63CE-4125-897B-829F1B4DB7B8}" srcId="{2548BE9F-C9AE-4F05-83EB-9EF6E7A39ED9}" destId="{C290040D-A692-462C-896A-B1D6CC9571A1}" srcOrd="2" destOrd="0" parTransId="{DC5FAA59-6753-482F-AEA0-B2D1F834394A}" sibTransId="{E2F0C105-0177-4F56-845C-C57E1ABAF6A4}"/>
    <dgm:cxn modelId="{929C294F-9793-441B-A991-FD6211417198}" srcId="{2548BE9F-C9AE-4F05-83EB-9EF6E7A39ED9}" destId="{A0CE46E2-B81E-4F74-A30B-2A7064E399B7}" srcOrd="6" destOrd="0" parTransId="{28BD1A04-186A-4D51-82F7-F612060B3BE8}" sibTransId="{AA2791FB-B352-43C1-BA5A-FC0C80C7C6FE}"/>
    <dgm:cxn modelId="{CC103271-10C3-49B5-BB3F-152FCBD61D3F}" type="presOf" srcId="{C290040D-A692-462C-896A-B1D6CC9571A1}" destId="{31965012-62B1-419C-8E4B-808D0EC44298}" srcOrd="0" destOrd="0" presId="urn:microsoft.com/office/officeart/2005/8/layout/vList2"/>
    <dgm:cxn modelId="{EED1B0AC-3E7A-4FC8-9F75-7D7D850F79CB}" srcId="{2548BE9F-C9AE-4F05-83EB-9EF6E7A39ED9}" destId="{A15C0417-84EF-408F-8000-4CB3F4E47E7B}" srcOrd="3" destOrd="0" parTransId="{D2CA8462-A675-4B65-9E1A-7DBF6EE605F4}" sibTransId="{6EB8D45C-46C9-4185-B08D-EA700459E1C2}"/>
    <dgm:cxn modelId="{A27ABABD-B313-4124-B350-0C674855A20F}" srcId="{2548BE9F-C9AE-4F05-83EB-9EF6E7A39ED9}" destId="{4D82A285-4DC7-4FEB-9D96-FD9C9E41026A}" srcOrd="5" destOrd="0" parTransId="{F968007C-7A55-41D1-8A12-441571B251C2}" sibTransId="{92106CE6-E9DF-458D-9B81-515E3843F6C9}"/>
    <dgm:cxn modelId="{DFC452D3-965A-43BF-A28F-6FB51572720C}" srcId="{2548BE9F-C9AE-4F05-83EB-9EF6E7A39ED9}" destId="{38C6A834-9F54-4945-80B6-AD3DE3104A3F}" srcOrd="4" destOrd="0" parTransId="{67A001A4-D5E2-45D4-8AB9-230E4F1C02D6}" sibTransId="{16DF4BE1-DE10-4E4E-B89D-AC2F17A4027C}"/>
    <dgm:cxn modelId="{E412BCDD-5F5D-450B-8963-D9E30AF3DD28}" type="presOf" srcId="{E3D122F0-0173-4C66-AF89-EDBB37429179}" destId="{6747CD8A-EF29-414F-99B8-CF89B6761E84}" srcOrd="0" destOrd="0" presId="urn:microsoft.com/office/officeart/2005/8/layout/vList2"/>
    <dgm:cxn modelId="{A80E63E0-0310-4CFB-923B-4F2F2992B707}" type="presOf" srcId="{4D82A285-4DC7-4FEB-9D96-FD9C9E41026A}" destId="{1394699B-7976-4B3B-8FD7-F41D91029579}" srcOrd="0" destOrd="0" presId="urn:microsoft.com/office/officeart/2005/8/layout/vList2"/>
    <dgm:cxn modelId="{B33D46FC-E288-4482-A1C2-13CFB9F8F5A0}" type="presParOf" srcId="{F6BD187C-F141-4588-955E-059E74F0DDFD}" destId="{376BFE44-6395-4372-99A3-6E1F8395C775}" srcOrd="0" destOrd="0" presId="urn:microsoft.com/office/officeart/2005/8/layout/vList2"/>
    <dgm:cxn modelId="{16E48911-C803-4243-AACB-5B53B6DC59CC}" type="presParOf" srcId="{F6BD187C-F141-4588-955E-059E74F0DDFD}" destId="{4C0BB6BE-43FA-475B-9B67-37FE3CBF05DD}" srcOrd="1" destOrd="0" presId="urn:microsoft.com/office/officeart/2005/8/layout/vList2"/>
    <dgm:cxn modelId="{19CADFC2-D251-4BC8-B291-0AD9FE23BF4F}" type="presParOf" srcId="{F6BD187C-F141-4588-955E-059E74F0DDFD}" destId="{6747CD8A-EF29-414F-99B8-CF89B6761E84}" srcOrd="2" destOrd="0" presId="urn:microsoft.com/office/officeart/2005/8/layout/vList2"/>
    <dgm:cxn modelId="{1927827E-1B6C-46E5-971D-829B87E875A8}" type="presParOf" srcId="{F6BD187C-F141-4588-955E-059E74F0DDFD}" destId="{DF3B2137-0598-4732-BBCD-F2FBA5DAE278}" srcOrd="3" destOrd="0" presId="urn:microsoft.com/office/officeart/2005/8/layout/vList2"/>
    <dgm:cxn modelId="{516B0D32-3973-421E-AE80-306D614BBBCA}" type="presParOf" srcId="{F6BD187C-F141-4588-955E-059E74F0DDFD}" destId="{31965012-62B1-419C-8E4B-808D0EC44298}" srcOrd="4" destOrd="0" presId="urn:microsoft.com/office/officeart/2005/8/layout/vList2"/>
    <dgm:cxn modelId="{2916540A-A46C-407D-A1B4-9F4A1DBAB131}" type="presParOf" srcId="{F6BD187C-F141-4588-955E-059E74F0DDFD}" destId="{19A4C9F8-87E9-4F62-B244-3847FBDE731F}" srcOrd="5" destOrd="0" presId="urn:microsoft.com/office/officeart/2005/8/layout/vList2"/>
    <dgm:cxn modelId="{C29D7723-6F51-4E40-9836-13A300067CB5}" type="presParOf" srcId="{F6BD187C-F141-4588-955E-059E74F0DDFD}" destId="{5675167A-9D93-4B90-AD19-D0ABA2C0537F}" srcOrd="6" destOrd="0" presId="urn:microsoft.com/office/officeart/2005/8/layout/vList2"/>
    <dgm:cxn modelId="{0FE50E5F-C749-4991-AF78-D665DE392D49}" type="presParOf" srcId="{F6BD187C-F141-4588-955E-059E74F0DDFD}" destId="{8B6FB517-03A4-4942-B1C0-537C8DA212E5}" srcOrd="7" destOrd="0" presId="urn:microsoft.com/office/officeart/2005/8/layout/vList2"/>
    <dgm:cxn modelId="{547F5741-A016-4778-BA48-B3040897F585}" type="presParOf" srcId="{F6BD187C-F141-4588-955E-059E74F0DDFD}" destId="{D1FEB888-7787-4728-93B9-39C1BD7697F3}" srcOrd="8" destOrd="0" presId="urn:microsoft.com/office/officeart/2005/8/layout/vList2"/>
    <dgm:cxn modelId="{3C2C34EE-6A10-496B-A898-E3084CFD0FB7}" type="presParOf" srcId="{F6BD187C-F141-4588-955E-059E74F0DDFD}" destId="{54450CD2-BE0E-4311-92C2-09597520DBD5}" srcOrd="9" destOrd="0" presId="urn:microsoft.com/office/officeart/2005/8/layout/vList2"/>
    <dgm:cxn modelId="{76739E79-7DDC-48C9-B946-9386B80D3187}" type="presParOf" srcId="{F6BD187C-F141-4588-955E-059E74F0DDFD}" destId="{1394699B-7976-4B3B-8FD7-F41D91029579}" srcOrd="10" destOrd="0" presId="urn:microsoft.com/office/officeart/2005/8/layout/vList2"/>
    <dgm:cxn modelId="{B76D0EC6-87DB-4D9D-85E5-6C1538A15533}" type="presParOf" srcId="{F6BD187C-F141-4588-955E-059E74F0DDFD}" destId="{554738F6-D724-40AB-8B39-BD392AF82960}" srcOrd="11" destOrd="0" presId="urn:microsoft.com/office/officeart/2005/8/layout/vList2"/>
    <dgm:cxn modelId="{3FDECBDA-1592-4D90-B611-3421F96F506D}" type="presParOf" srcId="{F6BD187C-F141-4588-955E-059E74F0DDFD}" destId="{3C796C6B-95FD-4482-A296-A76B4E45A411}"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81082-2034-4C6F-9B94-E19E21C6137E}">
      <dsp:nvSpPr>
        <dsp:cNvPr id="0" name=""/>
        <dsp:cNvSpPr/>
      </dsp:nvSpPr>
      <dsp:spPr>
        <a:xfrm>
          <a:off x="0" y="0"/>
          <a:ext cx="8938260" cy="195810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Increased screen time disrupts sleep quality, with additional effects from physical activity and environmental factors.</a:t>
          </a:r>
        </a:p>
      </dsp:txBody>
      <dsp:txXfrm>
        <a:off x="57351" y="57351"/>
        <a:ext cx="6914408" cy="1843400"/>
      </dsp:txXfrm>
    </dsp:sp>
    <dsp:sp modelId="{CDEF64AA-DA65-488B-8E1A-6B784A99775D}">
      <dsp:nvSpPr>
        <dsp:cNvPr id="0" name=""/>
        <dsp:cNvSpPr/>
      </dsp:nvSpPr>
      <dsp:spPr>
        <a:xfrm>
          <a:off x="1577339" y="2393235"/>
          <a:ext cx="8938260" cy="1958102"/>
        </a:xfrm>
        <a:prstGeom prst="roundRect">
          <a:avLst>
            <a:gd name="adj" fmla="val 1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Excessive screen time disrupts sleep by affecting melatonin levels, causing concentration issues and stress. This knowledge can help create programs for better sleep and healthier digital habits.</a:t>
          </a:r>
        </a:p>
      </dsp:txBody>
      <dsp:txXfrm>
        <a:off x="1634690" y="2450586"/>
        <a:ext cx="5973451" cy="1843400"/>
      </dsp:txXfrm>
    </dsp:sp>
    <dsp:sp modelId="{04B7069F-C930-44A4-A7D3-EF04DF32DF56}">
      <dsp:nvSpPr>
        <dsp:cNvPr id="0" name=""/>
        <dsp:cNvSpPr/>
      </dsp:nvSpPr>
      <dsp:spPr>
        <a:xfrm>
          <a:off x="7665493" y="1539285"/>
          <a:ext cx="1272766" cy="1272766"/>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51865" y="1539285"/>
        <a:ext cx="700022" cy="957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6BFE44-6395-4372-99A3-6E1F8395C775}">
      <dsp:nvSpPr>
        <dsp:cNvPr id="0" name=""/>
        <dsp:cNvSpPr/>
      </dsp:nvSpPr>
      <dsp:spPr>
        <a:xfrm>
          <a:off x="0" y="12590"/>
          <a:ext cx="6253721" cy="67874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child-mind-institute-problematic-internet-use (1) Dataset</a:t>
          </a:r>
        </a:p>
      </dsp:txBody>
      <dsp:txXfrm>
        <a:off x="33134" y="45724"/>
        <a:ext cx="6187453" cy="612478"/>
      </dsp:txXfrm>
    </dsp:sp>
    <dsp:sp modelId="{6747CD8A-EF29-414F-99B8-CF89B6761E84}">
      <dsp:nvSpPr>
        <dsp:cNvPr id="0" name=""/>
        <dsp:cNvSpPr/>
      </dsp:nvSpPr>
      <dsp:spPr>
        <a:xfrm>
          <a:off x="0" y="733299"/>
          <a:ext cx="6253721" cy="678746"/>
        </a:xfrm>
        <a:prstGeom prst="roundRect">
          <a:avLst/>
        </a:prstGeom>
        <a:solidFill>
          <a:schemeClr val="accent5">
            <a:hueOff val="-2025358"/>
            <a:satOff val="-138"/>
            <a:lumOff val="32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Data Preparation: </a:t>
          </a:r>
          <a:r>
            <a:rPr lang="en-US" sz="1700" kern="1200" dirty="0"/>
            <a:t>Clean data, handle missing values, and create meaningful features.</a:t>
          </a:r>
        </a:p>
      </dsp:txBody>
      <dsp:txXfrm>
        <a:off x="33134" y="766433"/>
        <a:ext cx="6187453" cy="612478"/>
      </dsp:txXfrm>
    </dsp:sp>
    <dsp:sp modelId="{31965012-62B1-419C-8E4B-808D0EC44298}">
      <dsp:nvSpPr>
        <dsp:cNvPr id="0" name=""/>
        <dsp:cNvSpPr/>
      </dsp:nvSpPr>
      <dsp:spPr>
        <a:xfrm>
          <a:off x="0" y="1461005"/>
          <a:ext cx="6253721" cy="678746"/>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Technical Setup: </a:t>
          </a:r>
          <a:r>
            <a:rPr lang="en-US" sz="1700" kern="1200" dirty="0"/>
            <a:t>Workstation with 16 GB+ RAM; Windows 10 Pro or macOS/Linux.</a:t>
          </a:r>
        </a:p>
      </dsp:txBody>
      <dsp:txXfrm>
        <a:off x="33134" y="1494139"/>
        <a:ext cx="6187453" cy="612478"/>
      </dsp:txXfrm>
    </dsp:sp>
    <dsp:sp modelId="{5675167A-9D93-4B90-AD19-D0ABA2C0537F}">
      <dsp:nvSpPr>
        <dsp:cNvPr id="0" name=""/>
        <dsp:cNvSpPr/>
      </dsp:nvSpPr>
      <dsp:spPr>
        <a:xfrm>
          <a:off x="0" y="2188711"/>
          <a:ext cx="6253721" cy="678746"/>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Tools: </a:t>
          </a:r>
          <a:r>
            <a:rPr lang="en-US" sz="1700" kern="1200" dirty="0"/>
            <a:t>R 4.2.0, RStudio 2025.04</a:t>
          </a:r>
        </a:p>
      </dsp:txBody>
      <dsp:txXfrm>
        <a:off x="33134" y="2221845"/>
        <a:ext cx="6187453" cy="612478"/>
      </dsp:txXfrm>
    </dsp:sp>
    <dsp:sp modelId="{D1FEB888-7787-4728-93B9-39C1BD7697F3}">
      <dsp:nvSpPr>
        <dsp:cNvPr id="0" name=""/>
        <dsp:cNvSpPr/>
      </dsp:nvSpPr>
      <dsp:spPr>
        <a:xfrm>
          <a:off x="0" y="2916418"/>
          <a:ext cx="6253721" cy="678746"/>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Packages: </a:t>
          </a:r>
          <a:r>
            <a:rPr lang="en-US" sz="1700" kern="1200" dirty="0"/>
            <a:t>Random Forest, VIP, ggplot2.</a:t>
          </a:r>
        </a:p>
      </dsp:txBody>
      <dsp:txXfrm>
        <a:off x="33134" y="2949552"/>
        <a:ext cx="6187453" cy="612478"/>
      </dsp:txXfrm>
    </dsp:sp>
    <dsp:sp modelId="{1394699B-7976-4B3B-8FD7-F41D91029579}">
      <dsp:nvSpPr>
        <dsp:cNvPr id="0" name=""/>
        <dsp:cNvSpPr/>
      </dsp:nvSpPr>
      <dsp:spPr>
        <a:xfrm>
          <a:off x="0" y="3644124"/>
          <a:ext cx="6253721" cy="678746"/>
        </a:xfrm>
        <a:prstGeom prst="roundRect">
          <a:avLst/>
        </a:prstGeom>
        <a:solidFill>
          <a:schemeClr val="accent5">
            <a:hueOff val="-10126791"/>
            <a:satOff val="-688"/>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Model: </a:t>
          </a:r>
          <a:r>
            <a:rPr lang="en-US" sz="1700" kern="1200" dirty="0"/>
            <a:t>Random Forest for prediction and variable importance.</a:t>
          </a:r>
        </a:p>
      </dsp:txBody>
      <dsp:txXfrm>
        <a:off x="33134" y="3677258"/>
        <a:ext cx="6187453" cy="612478"/>
      </dsp:txXfrm>
    </dsp:sp>
    <dsp:sp modelId="{3C796C6B-95FD-4482-A296-A76B4E45A411}">
      <dsp:nvSpPr>
        <dsp:cNvPr id="0" name=""/>
        <dsp:cNvSpPr/>
      </dsp:nvSpPr>
      <dsp:spPr>
        <a:xfrm>
          <a:off x="0" y="4371830"/>
          <a:ext cx="6253721" cy="678746"/>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Visualization: </a:t>
          </a:r>
          <a:r>
            <a:rPr lang="en-US" sz="1700" kern="1200" dirty="0"/>
            <a:t>VIP plots and customized ggplot2 charts</a:t>
          </a:r>
        </a:p>
      </dsp:txBody>
      <dsp:txXfrm>
        <a:off x="33134" y="4404964"/>
        <a:ext cx="6187453" cy="61247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17472-1ADB-4C88-B2AC-9A5769F6627A}" type="datetimeFigureOut">
              <a:rPr lang="en-US" smtClean="0"/>
              <a:t>5/3/2025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8C925-D60D-4973-BB9C-764F06B2F273}" type="slidenum">
              <a:rPr lang="en-US" smtClean="0"/>
              <a:t>‹#›</a:t>
            </a:fld>
            <a:endParaRPr lang="en-US"/>
          </a:p>
        </p:txBody>
      </p:sp>
    </p:spTree>
    <p:extLst>
      <p:ext uri="{BB962C8B-B14F-4D97-AF65-F5344CB8AC3E}">
        <p14:creationId xmlns:p14="http://schemas.microsoft.com/office/powerpoint/2010/main" val="540902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 you for being here today. I'm Mark, a student analyst, and I'm excited to discuss sleep quality in the digital age. My presentation is "Data Analytics in Action: Evaluating Key Predictors of Sleep Outcomes." We'll examine how excessive screen time and blue light disrupt our natural sleep patterns, affecting our thinking and increasing stress. We'll also look at how lifestyle choices impact sleep. Our findings suggest ways to improve sleep habits. Let's explore how our daily habits affect our sleep quality and well-being.</a:t>
            </a:r>
          </a:p>
        </p:txBody>
      </p:sp>
      <p:sp>
        <p:nvSpPr>
          <p:cNvPr id="4" name="Slide Number Placeholder 3"/>
          <p:cNvSpPr>
            <a:spLocks noGrp="1"/>
          </p:cNvSpPr>
          <p:nvPr>
            <p:ph type="sldNum" sz="quarter" idx="5"/>
          </p:nvPr>
        </p:nvSpPr>
        <p:spPr/>
        <p:txBody>
          <a:bodyPr/>
          <a:lstStyle/>
          <a:p>
            <a:fld id="{0748C925-D60D-4973-BB9C-764F06B2F273}" type="slidenum">
              <a:rPr lang="en-US" smtClean="0"/>
              <a:t>1</a:t>
            </a:fld>
            <a:endParaRPr lang="en-US"/>
          </a:p>
        </p:txBody>
      </p:sp>
    </p:spTree>
    <p:extLst>
      <p:ext uri="{BB962C8B-B14F-4D97-AF65-F5344CB8AC3E}">
        <p14:creationId xmlns:p14="http://schemas.microsoft.com/office/powerpoint/2010/main" val="2527088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examines weekly activity fluctuations and their effect on screen time. ENMO data indicates higher activity during weekdays due to work and school, while weekends are more relaxed, increasing leisure screen time. Reduced morning activity on weekends may result from late nights related to screen use, impacting sleep quality. Understanding these patterns can help develop strategies to reduce screen time and improve sleep health.</a:t>
            </a:r>
          </a:p>
        </p:txBody>
      </p:sp>
      <p:sp>
        <p:nvSpPr>
          <p:cNvPr id="4" name="Slide Number Placeholder 3"/>
          <p:cNvSpPr>
            <a:spLocks noGrp="1"/>
          </p:cNvSpPr>
          <p:nvPr>
            <p:ph type="sldNum" sz="quarter" idx="5"/>
          </p:nvPr>
        </p:nvSpPr>
        <p:spPr/>
        <p:txBody>
          <a:bodyPr/>
          <a:lstStyle/>
          <a:p>
            <a:fld id="{0748C925-D60D-4973-BB9C-764F06B2F273}" type="slidenum">
              <a:rPr lang="en-US" smtClean="0"/>
              <a:t>10</a:t>
            </a:fld>
            <a:endParaRPr lang="en-US"/>
          </a:p>
        </p:txBody>
      </p:sp>
    </p:spTree>
    <p:extLst>
      <p:ext uri="{BB962C8B-B14F-4D97-AF65-F5344CB8AC3E}">
        <p14:creationId xmlns:p14="http://schemas.microsoft.com/office/powerpoint/2010/main" val="2887749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a t-test analysis of activity levels (ENMO) on weekdays versus weekends. The average ENMO is 0.1202 on weekdays and 0.0638 on weekends, showing that people are about 0.056 points more active during weekdays due to structured routines. Weekend inactivity may relate to relaxation and increased screen time. This analysis highlights the impact of daily routines on physical activity and sleep quality.</a:t>
            </a:r>
          </a:p>
        </p:txBody>
      </p:sp>
      <p:sp>
        <p:nvSpPr>
          <p:cNvPr id="4" name="Slide Number Placeholder 3"/>
          <p:cNvSpPr>
            <a:spLocks noGrp="1"/>
          </p:cNvSpPr>
          <p:nvPr>
            <p:ph type="sldNum" sz="quarter" idx="5"/>
          </p:nvPr>
        </p:nvSpPr>
        <p:spPr/>
        <p:txBody>
          <a:bodyPr/>
          <a:lstStyle/>
          <a:p>
            <a:fld id="{0748C925-D60D-4973-BB9C-764F06B2F273}" type="slidenum">
              <a:rPr lang="en-US" smtClean="0"/>
              <a:t>11</a:t>
            </a:fld>
            <a:endParaRPr lang="en-US"/>
          </a:p>
        </p:txBody>
      </p:sp>
    </p:spTree>
    <p:extLst>
      <p:ext uri="{BB962C8B-B14F-4D97-AF65-F5344CB8AC3E}">
        <p14:creationId xmlns:p14="http://schemas.microsoft.com/office/powerpoint/2010/main" val="1981059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Evening screen time significantly disrupts sleep. We used the Random Forest model for its effectiveness in complex analyses. Recommendations include reducing screen exposure before bed, setting digital curfews, and using blue light filters for young adults. More research on digital habits and sleep is needed for better strategies.</a:t>
            </a:r>
          </a:p>
        </p:txBody>
      </p:sp>
      <p:sp>
        <p:nvSpPr>
          <p:cNvPr id="4" name="Slide Number Placeholder 3"/>
          <p:cNvSpPr>
            <a:spLocks noGrp="1"/>
          </p:cNvSpPr>
          <p:nvPr>
            <p:ph type="sldNum" sz="quarter" idx="5"/>
          </p:nvPr>
        </p:nvSpPr>
        <p:spPr/>
        <p:txBody>
          <a:bodyPr/>
          <a:lstStyle/>
          <a:p>
            <a:fld id="{0748C925-D60D-4973-BB9C-764F06B2F273}" type="slidenum">
              <a:rPr lang="en-US" smtClean="0"/>
              <a:t>12</a:t>
            </a:fld>
            <a:endParaRPr lang="en-US"/>
          </a:p>
        </p:txBody>
      </p:sp>
    </p:spTree>
    <p:extLst>
      <p:ext uri="{BB962C8B-B14F-4D97-AF65-F5344CB8AC3E}">
        <p14:creationId xmlns:p14="http://schemas.microsoft.com/office/powerpoint/2010/main" val="1566829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am sharing with viewers is to maintain contact for potential career opportunities.</a:t>
            </a:r>
          </a:p>
        </p:txBody>
      </p:sp>
      <p:sp>
        <p:nvSpPr>
          <p:cNvPr id="4" name="Slide Number Placeholder 3"/>
          <p:cNvSpPr>
            <a:spLocks noGrp="1"/>
          </p:cNvSpPr>
          <p:nvPr>
            <p:ph type="sldNum" sz="quarter" idx="5"/>
          </p:nvPr>
        </p:nvSpPr>
        <p:spPr/>
        <p:txBody>
          <a:bodyPr/>
          <a:lstStyle/>
          <a:p>
            <a:fld id="{0748C925-D60D-4973-BB9C-764F06B2F273}" type="slidenum">
              <a:rPr lang="en-US" smtClean="0"/>
              <a:t>13</a:t>
            </a:fld>
            <a:endParaRPr lang="en-US"/>
          </a:p>
        </p:txBody>
      </p:sp>
    </p:spTree>
    <p:extLst>
      <p:ext uri="{BB962C8B-B14F-4D97-AF65-F5344CB8AC3E}">
        <p14:creationId xmlns:p14="http://schemas.microsoft.com/office/powerpoint/2010/main" val="557985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additional personal links and info on me. Thank you for your time.</a:t>
            </a:r>
          </a:p>
        </p:txBody>
      </p:sp>
      <p:sp>
        <p:nvSpPr>
          <p:cNvPr id="4" name="Slide Number Placeholder 3"/>
          <p:cNvSpPr>
            <a:spLocks noGrp="1"/>
          </p:cNvSpPr>
          <p:nvPr>
            <p:ph type="sldNum" sz="quarter" idx="5"/>
          </p:nvPr>
        </p:nvSpPr>
        <p:spPr/>
        <p:txBody>
          <a:bodyPr/>
          <a:lstStyle/>
          <a:p>
            <a:fld id="{0748C925-D60D-4973-BB9C-764F06B2F273}" type="slidenum">
              <a:rPr lang="en-US" smtClean="0"/>
              <a:t>14</a:t>
            </a:fld>
            <a:endParaRPr lang="en-US"/>
          </a:p>
        </p:txBody>
      </p:sp>
    </p:spTree>
    <p:extLst>
      <p:ext uri="{BB962C8B-B14F-4D97-AF65-F5344CB8AC3E}">
        <p14:creationId xmlns:p14="http://schemas.microsoft.com/office/powerpoint/2010/main" val="4001298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0748C925-D60D-4973-BB9C-764F06B2F273}" type="slidenum">
              <a:rPr lang="en-US" smtClean="0"/>
              <a:t>15</a:t>
            </a:fld>
            <a:endParaRPr lang="en-US"/>
          </a:p>
        </p:txBody>
      </p:sp>
    </p:spTree>
    <p:extLst>
      <p:ext uri="{BB962C8B-B14F-4D97-AF65-F5344CB8AC3E}">
        <p14:creationId xmlns:p14="http://schemas.microsoft.com/office/powerpoint/2010/main" val="340992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investigation, we propose that excessive screen time, especially during the evening, is a significant factor contributing to disrupted sleep. The blue light from screens makes it harder for our bodies to produce melatonin, a hormone that helps control our sleep-wake cycles. </a:t>
            </a:r>
          </a:p>
        </p:txBody>
      </p:sp>
      <p:sp>
        <p:nvSpPr>
          <p:cNvPr id="4" name="Slide Number Placeholder 3"/>
          <p:cNvSpPr>
            <a:spLocks noGrp="1"/>
          </p:cNvSpPr>
          <p:nvPr>
            <p:ph type="sldNum" sz="quarter" idx="5"/>
          </p:nvPr>
        </p:nvSpPr>
        <p:spPr/>
        <p:txBody>
          <a:bodyPr/>
          <a:lstStyle/>
          <a:p>
            <a:fld id="{0748C925-D60D-4973-BB9C-764F06B2F273}" type="slidenum">
              <a:rPr lang="en-US" smtClean="0"/>
              <a:t>2</a:t>
            </a:fld>
            <a:endParaRPr lang="en-US"/>
          </a:p>
        </p:txBody>
      </p:sp>
    </p:spTree>
    <p:extLst>
      <p:ext uri="{BB962C8B-B14F-4D97-AF65-F5344CB8AC3E}">
        <p14:creationId xmlns:p14="http://schemas.microsoft.com/office/powerpoint/2010/main" val="2349508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suggests that excessive screen time and blue light impact sleep quality in the digital age, disrupt circadian rhythms, and pose health risks. The results suggest managing night-time screen exposure and incorporating regular exercise to improve sleep quality. Exposure to natural daylight and considering demographics like age and gender are essential for developing effective strategies to enhance sleep health.</a:t>
            </a:r>
          </a:p>
        </p:txBody>
      </p:sp>
      <p:sp>
        <p:nvSpPr>
          <p:cNvPr id="4" name="Slide Number Placeholder 3"/>
          <p:cNvSpPr>
            <a:spLocks noGrp="1"/>
          </p:cNvSpPr>
          <p:nvPr>
            <p:ph type="sldNum" sz="quarter" idx="5"/>
          </p:nvPr>
        </p:nvSpPr>
        <p:spPr/>
        <p:txBody>
          <a:bodyPr/>
          <a:lstStyle/>
          <a:p>
            <a:fld id="{0748C925-D60D-4973-BB9C-764F06B2F273}" type="slidenum">
              <a:rPr lang="en-US" smtClean="0"/>
              <a:t>3</a:t>
            </a:fld>
            <a:endParaRPr lang="en-US"/>
          </a:p>
        </p:txBody>
      </p:sp>
    </p:spTree>
    <p:extLst>
      <p:ext uri="{BB962C8B-B14F-4D97-AF65-F5344CB8AC3E}">
        <p14:creationId xmlns:p14="http://schemas.microsoft.com/office/powerpoint/2010/main" val="3005629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I'll summarize our analysis steps. We went with the ‘child-mind-institute-problematic-internet-use (1) Dataset’ for this entire project. We prepared and cleaned the data to ensure accuracy and created new features to enhance our insights. We used a Dell laptop running Windows 10 Pro, but similar tools work on macOS or Linux. Our analysis was primarily done in R version 4.2.0 with RStudio. Key packages included ‘Random Forest' for our predictive model, 'VIP' for feature visualization, and 'ggplot2' for creating charts. We chose a Random Forest model for its ability to handle complex data and reveal essential relationships. We analyzed how screen time impacts sleep outcomes by focusing on data cleaning, feature creation, model selection, and clear visuals.</a:t>
            </a:r>
          </a:p>
        </p:txBody>
      </p:sp>
      <p:sp>
        <p:nvSpPr>
          <p:cNvPr id="4" name="Slide Number Placeholder 3"/>
          <p:cNvSpPr>
            <a:spLocks noGrp="1"/>
          </p:cNvSpPr>
          <p:nvPr>
            <p:ph type="sldNum" sz="quarter" idx="5"/>
          </p:nvPr>
        </p:nvSpPr>
        <p:spPr/>
        <p:txBody>
          <a:bodyPr/>
          <a:lstStyle/>
          <a:p>
            <a:fld id="{0748C925-D60D-4973-BB9C-764F06B2F273}" type="slidenum">
              <a:rPr lang="en-US" smtClean="0"/>
              <a:t>4</a:t>
            </a:fld>
            <a:endParaRPr lang="en-US"/>
          </a:p>
        </p:txBody>
      </p:sp>
    </p:spTree>
    <p:extLst>
      <p:ext uri="{BB962C8B-B14F-4D97-AF65-F5344CB8AC3E}">
        <p14:creationId xmlns:p14="http://schemas.microsoft.com/office/powerpoint/2010/main" val="356123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results of our Random Forest model used to predict sleep outcomes based on lifestyle factors. We selected Random Forest for its ability to model complex, non-linear relationships and provide variable importance measures. The feature importance plot shows that screen time has the highest predictive weight. Screen time disrupts sleep more than physical activity or light exposure. The analysis shows how digital behavior affects sleep quality and highlights the Random Forest model's effectiveness for actionable insights.</a:t>
            </a:r>
          </a:p>
        </p:txBody>
      </p:sp>
      <p:sp>
        <p:nvSpPr>
          <p:cNvPr id="4" name="Slide Number Placeholder 3"/>
          <p:cNvSpPr>
            <a:spLocks noGrp="1"/>
          </p:cNvSpPr>
          <p:nvPr>
            <p:ph type="sldNum" sz="quarter" idx="5"/>
          </p:nvPr>
        </p:nvSpPr>
        <p:spPr/>
        <p:txBody>
          <a:bodyPr/>
          <a:lstStyle/>
          <a:p>
            <a:fld id="{0748C925-D60D-4973-BB9C-764F06B2F273}" type="slidenum">
              <a:rPr lang="en-US" smtClean="0"/>
              <a:t>5</a:t>
            </a:fld>
            <a:endParaRPr lang="en-US"/>
          </a:p>
        </p:txBody>
      </p:sp>
    </p:spTree>
    <p:extLst>
      <p:ext uri="{BB962C8B-B14F-4D97-AF65-F5344CB8AC3E}">
        <p14:creationId xmlns:p14="http://schemas.microsoft.com/office/powerpoint/2010/main" val="806957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examines the relationship between daily screen time and predicted sleep quality, as visualized by our coefficient plot. The horizontal axis represents daily screen time measured in hours, ranging from 0 to 3 hours. As you can see from the plot, the predicted sleep scores increase progressively with more screen time. Specifically at 0 hours of screen time, the expected sleep score is around 0.6. With 1 hour of usage, this score increases to approximately 0.75. For 2 hours, the score rises further to about 0.85. At 3 hours, we reach a predicted sleep score of roughly 1.0. This pattern suggests that more screen time correlates with changes in sleep quality. Elevated scores suggest two interpretations: they may reflect positive engagement, such as beneficial social or cognitive interactions, particularly among young adults. On the other hand, a higher score could also be interpreted as a negative outcome if it reflects poorer sleep quality due to disrupted melatonin production and circadian rhythms. This plot needs further investigation but supports findings in our random forest model.</a:t>
            </a:r>
          </a:p>
        </p:txBody>
      </p:sp>
      <p:sp>
        <p:nvSpPr>
          <p:cNvPr id="4" name="Slide Number Placeholder 3"/>
          <p:cNvSpPr>
            <a:spLocks noGrp="1"/>
          </p:cNvSpPr>
          <p:nvPr>
            <p:ph type="sldNum" sz="quarter" idx="5"/>
          </p:nvPr>
        </p:nvSpPr>
        <p:spPr/>
        <p:txBody>
          <a:bodyPr/>
          <a:lstStyle/>
          <a:p>
            <a:fld id="{0748C925-D60D-4973-BB9C-764F06B2F273}" type="slidenum">
              <a:rPr lang="en-US" smtClean="0"/>
              <a:t>6</a:t>
            </a:fld>
            <a:endParaRPr lang="en-US"/>
          </a:p>
        </p:txBody>
      </p:sp>
    </p:spTree>
    <p:extLst>
      <p:ext uri="{BB962C8B-B14F-4D97-AF65-F5344CB8AC3E}">
        <p14:creationId xmlns:p14="http://schemas.microsoft.com/office/powerpoint/2010/main" val="816783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a cluster plot mapping activity intensity (ENMO) against the hour of the day, divided into three clusters. Cluster 2, marked in green, shows the highest ENMO values and indicates greater social media engagement, while Clusters 1 and 3 display lower activity levels. In Cluster 2, increased evening activity suggests that late-night screen use disrupts sleep. The visualization shows daily activity patterns, providing insights for interventions to enhance sleep quality by addressing screen habits.</a:t>
            </a:r>
          </a:p>
        </p:txBody>
      </p:sp>
      <p:sp>
        <p:nvSpPr>
          <p:cNvPr id="4" name="Slide Number Placeholder 3"/>
          <p:cNvSpPr>
            <a:spLocks noGrp="1"/>
          </p:cNvSpPr>
          <p:nvPr>
            <p:ph type="sldNum" sz="quarter" idx="5"/>
          </p:nvPr>
        </p:nvSpPr>
        <p:spPr/>
        <p:txBody>
          <a:bodyPr/>
          <a:lstStyle/>
          <a:p>
            <a:fld id="{0748C925-D60D-4973-BB9C-764F06B2F273}" type="slidenum">
              <a:rPr lang="en-US" smtClean="0"/>
              <a:t>7</a:t>
            </a:fld>
            <a:endParaRPr lang="en-US"/>
          </a:p>
        </p:txBody>
      </p:sp>
    </p:spTree>
    <p:extLst>
      <p:ext uri="{BB962C8B-B14F-4D97-AF65-F5344CB8AC3E}">
        <p14:creationId xmlns:p14="http://schemas.microsoft.com/office/powerpoint/2010/main" val="378394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slide features a circular graph representing daily patterns like a clock, illustrating our circadian rhythms. It shows average ENMO values for physical activity per hour that detail peaks and troughs that indicate wakefulness and sleep. A big takeaway is the contrast between weekday and weekend activity levels: weekdays show structured routines, while weekends reflect more free time and increased screen engagement. The graph also reveals how evening screen time can disrupt sleep, suggesting that young adults’ digital engagement at night may lead to later bedtimes. This visualization helps identify lifestyle changes to enhance sleep quality.</a:t>
            </a:r>
          </a:p>
        </p:txBody>
      </p:sp>
      <p:sp>
        <p:nvSpPr>
          <p:cNvPr id="4" name="Slide Number Placeholder 3"/>
          <p:cNvSpPr>
            <a:spLocks noGrp="1"/>
          </p:cNvSpPr>
          <p:nvPr>
            <p:ph type="sldNum" sz="quarter" idx="5"/>
          </p:nvPr>
        </p:nvSpPr>
        <p:spPr/>
        <p:txBody>
          <a:bodyPr/>
          <a:lstStyle/>
          <a:p>
            <a:fld id="{0748C925-D60D-4973-BB9C-764F06B2F273}" type="slidenum">
              <a:rPr lang="en-US" smtClean="0"/>
              <a:t>8</a:t>
            </a:fld>
            <a:endParaRPr lang="en-US"/>
          </a:p>
        </p:txBody>
      </p:sp>
    </p:spTree>
    <p:extLst>
      <p:ext uri="{BB962C8B-B14F-4D97-AF65-F5344CB8AC3E}">
        <p14:creationId xmlns:p14="http://schemas.microsoft.com/office/powerpoint/2010/main" val="1757494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illustrates how physical activity and light exposure fluctuate throughout the day due to our circadian rhythms. The graph highlights that light exposure peaks midday, coinciding with maximum natural daylight. Activity levels are typically lower during weekdays with structured routines and more relaxed on weekends. Increased evening screen time can disrupt sleep cycles by raising light exposure. Recognizing these patterns is essential for improving sleep quality and developing healthier digital habits.</a:t>
            </a:r>
          </a:p>
        </p:txBody>
      </p:sp>
      <p:sp>
        <p:nvSpPr>
          <p:cNvPr id="4" name="Slide Number Placeholder 3"/>
          <p:cNvSpPr>
            <a:spLocks noGrp="1"/>
          </p:cNvSpPr>
          <p:nvPr>
            <p:ph type="sldNum" sz="quarter" idx="5"/>
          </p:nvPr>
        </p:nvSpPr>
        <p:spPr/>
        <p:txBody>
          <a:bodyPr/>
          <a:lstStyle/>
          <a:p>
            <a:fld id="{0748C925-D60D-4973-BB9C-764F06B2F273}" type="slidenum">
              <a:rPr lang="en-US" smtClean="0"/>
              <a:t>9</a:t>
            </a:fld>
            <a:endParaRPr lang="en-US"/>
          </a:p>
        </p:txBody>
      </p:sp>
    </p:spTree>
    <p:extLst>
      <p:ext uri="{BB962C8B-B14F-4D97-AF65-F5344CB8AC3E}">
        <p14:creationId xmlns:p14="http://schemas.microsoft.com/office/powerpoint/2010/main" val="542250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61D60-DEA7-623C-EB7D-E7AB764275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12CEF0-83E5-8966-44DD-289CA2F5D6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AEBE3C-8E57-FDB4-2D1A-ED63A4A49469}"/>
              </a:ext>
            </a:extLst>
          </p:cNvPr>
          <p:cNvSpPr>
            <a:spLocks noGrp="1"/>
          </p:cNvSpPr>
          <p:nvPr>
            <p:ph type="dt" sz="half" idx="10"/>
          </p:nvPr>
        </p:nvSpPr>
        <p:spPr/>
        <p:txBody>
          <a:bodyPr/>
          <a:lstStyle/>
          <a:p>
            <a:fld id="{CA92E421-7F56-4DB1-BBDD-7CFD1F28E907}" type="datetimeFigureOut">
              <a:rPr lang="en-US" smtClean="0"/>
              <a:t>5/3/2025</a:t>
            </a:fld>
            <a:endParaRPr lang="en-US"/>
          </a:p>
        </p:txBody>
      </p:sp>
      <p:sp>
        <p:nvSpPr>
          <p:cNvPr id="5" name="Footer Placeholder 4">
            <a:extLst>
              <a:ext uri="{FF2B5EF4-FFF2-40B4-BE49-F238E27FC236}">
                <a16:creationId xmlns:a16="http://schemas.microsoft.com/office/drawing/2014/main" id="{C0A51840-16FC-45C8-EC32-07C137E03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D1391-4E2D-5585-D062-21D80CAD1309}"/>
              </a:ext>
            </a:extLst>
          </p:cNvPr>
          <p:cNvSpPr>
            <a:spLocks noGrp="1"/>
          </p:cNvSpPr>
          <p:nvPr>
            <p:ph type="sldNum" sz="quarter" idx="12"/>
          </p:nvPr>
        </p:nvSpPr>
        <p:spPr/>
        <p:txBody>
          <a:bodyPr/>
          <a:lstStyle/>
          <a:p>
            <a:fld id="{CD45ACD7-A231-4584-BFE7-F1B6C2903604}" type="slidenum">
              <a:rPr lang="en-US" smtClean="0"/>
              <a:t>‹#›</a:t>
            </a:fld>
            <a:endParaRPr lang="en-US"/>
          </a:p>
        </p:txBody>
      </p:sp>
    </p:spTree>
    <p:extLst>
      <p:ext uri="{BB962C8B-B14F-4D97-AF65-F5344CB8AC3E}">
        <p14:creationId xmlns:p14="http://schemas.microsoft.com/office/powerpoint/2010/main" val="1383814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ED1AF-5435-3706-F09D-282B98C66E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E5D6C6-3D5B-292D-3EC4-6953E3F62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612E5F-8A04-01AA-B102-8C12F1E4E898}"/>
              </a:ext>
            </a:extLst>
          </p:cNvPr>
          <p:cNvSpPr>
            <a:spLocks noGrp="1"/>
          </p:cNvSpPr>
          <p:nvPr>
            <p:ph type="dt" sz="half" idx="10"/>
          </p:nvPr>
        </p:nvSpPr>
        <p:spPr/>
        <p:txBody>
          <a:bodyPr/>
          <a:lstStyle/>
          <a:p>
            <a:fld id="{CA92E421-7F56-4DB1-BBDD-7CFD1F28E907}" type="datetimeFigureOut">
              <a:rPr lang="en-US" smtClean="0"/>
              <a:t>5/3/2025</a:t>
            </a:fld>
            <a:endParaRPr lang="en-US"/>
          </a:p>
        </p:txBody>
      </p:sp>
      <p:sp>
        <p:nvSpPr>
          <p:cNvPr id="5" name="Footer Placeholder 4">
            <a:extLst>
              <a:ext uri="{FF2B5EF4-FFF2-40B4-BE49-F238E27FC236}">
                <a16:creationId xmlns:a16="http://schemas.microsoft.com/office/drawing/2014/main" id="{8EE1E457-5F96-4CD0-9A47-420990CFC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E8968-80FE-DCEE-C0E9-8A3E772B1540}"/>
              </a:ext>
            </a:extLst>
          </p:cNvPr>
          <p:cNvSpPr>
            <a:spLocks noGrp="1"/>
          </p:cNvSpPr>
          <p:nvPr>
            <p:ph type="sldNum" sz="quarter" idx="12"/>
          </p:nvPr>
        </p:nvSpPr>
        <p:spPr/>
        <p:txBody>
          <a:bodyPr/>
          <a:lstStyle/>
          <a:p>
            <a:fld id="{CD45ACD7-A231-4584-BFE7-F1B6C2903604}" type="slidenum">
              <a:rPr lang="en-US" smtClean="0"/>
              <a:t>‹#›</a:t>
            </a:fld>
            <a:endParaRPr lang="en-US"/>
          </a:p>
        </p:txBody>
      </p:sp>
    </p:spTree>
    <p:extLst>
      <p:ext uri="{BB962C8B-B14F-4D97-AF65-F5344CB8AC3E}">
        <p14:creationId xmlns:p14="http://schemas.microsoft.com/office/powerpoint/2010/main" val="117944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ED4846-7E5F-2EB4-D158-5A9BA76481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DA7372-DC56-5160-FE58-20CA5DA673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7E8B2-AC90-EB4D-155B-163A986E0086}"/>
              </a:ext>
            </a:extLst>
          </p:cNvPr>
          <p:cNvSpPr>
            <a:spLocks noGrp="1"/>
          </p:cNvSpPr>
          <p:nvPr>
            <p:ph type="dt" sz="half" idx="10"/>
          </p:nvPr>
        </p:nvSpPr>
        <p:spPr/>
        <p:txBody>
          <a:bodyPr/>
          <a:lstStyle/>
          <a:p>
            <a:fld id="{CA92E421-7F56-4DB1-BBDD-7CFD1F28E907}" type="datetimeFigureOut">
              <a:rPr lang="en-US" smtClean="0"/>
              <a:t>5/3/2025</a:t>
            </a:fld>
            <a:endParaRPr lang="en-US"/>
          </a:p>
        </p:txBody>
      </p:sp>
      <p:sp>
        <p:nvSpPr>
          <p:cNvPr id="5" name="Footer Placeholder 4">
            <a:extLst>
              <a:ext uri="{FF2B5EF4-FFF2-40B4-BE49-F238E27FC236}">
                <a16:creationId xmlns:a16="http://schemas.microsoft.com/office/drawing/2014/main" id="{36DB6BA7-D75C-34EE-6EC7-8CFEDB4D4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BB453-4831-2B6D-72B8-D663A81383AA}"/>
              </a:ext>
            </a:extLst>
          </p:cNvPr>
          <p:cNvSpPr>
            <a:spLocks noGrp="1"/>
          </p:cNvSpPr>
          <p:nvPr>
            <p:ph type="sldNum" sz="quarter" idx="12"/>
          </p:nvPr>
        </p:nvSpPr>
        <p:spPr/>
        <p:txBody>
          <a:bodyPr/>
          <a:lstStyle/>
          <a:p>
            <a:fld id="{CD45ACD7-A231-4584-BFE7-F1B6C2903604}" type="slidenum">
              <a:rPr lang="en-US" smtClean="0"/>
              <a:t>‹#›</a:t>
            </a:fld>
            <a:endParaRPr lang="en-US"/>
          </a:p>
        </p:txBody>
      </p:sp>
    </p:spTree>
    <p:extLst>
      <p:ext uri="{BB962C8B-B14F-4D97-AF65-F5344CB8AC3E}">
        <p14:creationId xmlns:p14="http://schemas.microsoft.com/office/powerpoint/2010/main" val="3712391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1C05-4D79-D8E4-614E-B73D0DB181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66F2D-8547-D8A5-A5D1-BD33520D40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698E7-822C-0579-B4BD-FFFA485F1575}"/>
              </a:ext>
            </a:extLst>
          </p:cNvPr>
          <p:cNvSpPr>
            <a:spLocks noGrp="1"/>
          </p:cNvSpPr>
          <p:nvPr>
            <p:ph type="dt" sz="half" idx="10"/>
          </p:nvPr>
        </p:nvSpPr>
        <p:spPr/>
        <p:txBody>
          <a:bodyPr/>
          <a:lstStyle/>
          <a:p>
            <a:fld id="{CA92E421-7F56-4DB1-BBDD-7CFD1F28E907}" type="datetimeFigureOut">
              <a:rPr lang="en-US" smtClean="0"/>
              <a:t>5/3/2025</a:t>
            </a:fld>
            <a:endParaRPr lang="en-US"/>
          </a:p>
        </p:txBody>
      </p:sp>
      <p:sp>
        <p:nvSpPr>
          <p:cNvPr id="5" name="Footer Placeholder 4">
            <a:extLst>
              <a:ext uri="{FF2B5EF4-FFF2-40B4-BE49-F238E27FC236}">
                <a16:creationId xmlns:a16="http://schemas.microsoft.com/office/drawing/2014/main" id="{858C7850-2865-1DFA-CE3F-483A268D9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AC1FD-6E46-8E4D-0D99-3ED1B6CADB1C}"/>
              </a:ext>
            </a:extLst>
          </p:cNvPr>
          <p:cNvSpPr>
            <a:spLocks noGrp="1"/>
          </p:cNvSpPr>
          <p:nvPr>
            <p:ph type="sldNum" sz="quarter" idx="12"/>
          </p:nvPr>
        </p:nvSpPr>
        <p:spPr/>
        <p:txBody>
          <a:bodyPr/>
          <a:lstStyle/>
          <a:p>
            <a:fld id="{CD45ACD7-A231-4584-BFE7-F1B6C2903604}" type="slidenum">
              <a:rPr lang="en-US" smtClean="0"/>
              <a:t>‹#›</a:t>
            </a:fld>
            <a:endParaRPr lang="en-US"/>
          </a:p>
        </p:txBody>
      </p:sp>
    </p:spTree>
    <p:extLst>
      <p:ext uri="{BB962C8B-B14F-4D97-AF65-F5344CB8AC3E}">
        <p14:creationId xmlns:p14="http://schemas.microsoft.com/office/powerpoint/2010/main" val="391614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E946-324C-F189-C674-1C29DBB228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5917B6-CBFD-EF84-11D0-E2030E8297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466282-E4F1-B656-C036-F5CE41D34C12}"/>
              </a:ext>
            </a:extLst>
          </p:cNvPr>
          <p:cNvSpPr>
            <a:spLocks noGrp="1"/>
          </p:cNvSpPr>
          <p:nvPr>
            <p:ph type="dt" sz="half" idx="10"/>
          </p:nvPr>
        </p:nvSpPr>
        <p:spPr/>
        <p:txBody>
          <a:bodyPr/>
          <a:lstStyle/>
          <a:p>
            <a:fld id="{CA92E421-7F56-4DB1-BBDD-7CFD1F28E907}" type="datetimeFigureOut">
              <a:rPr lang="en-US" smtClean="0"/>
              <a:t>5/3/2025</a:t>
            </a:fld>
            <a:endParaRPr lang="en-US"/>
          </a:p>
        </p:txBody>
      </p:sp>
      <p:sp>
        <p:nvSpPr>
          <p:cNvPr id="5" name="Footer Placeholder 4">
            <a:extLst>
              <a:ext uri="{FF2B5EF4-FFF2-40B4-BE49-F238E27FC236}">
                <a16:creationId xmlns:a16="http://schemas.microsoft.com/office/drawing/2014/main" id="{16DF7CB3-FE99-3FD2-800A-018D84088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6F085-C30A-EE54-18F7-8F91DB5297B7}"/>
              </a:ext>
            </a:extLst>
          </p:cNvPr>
          <p:cNvSpPr>
            <a:spLocks noGrp="1"/>
          </p:cNvSpPr>
          <p:nvPr>
            <p:ph type="sldNum" sz="quarter" idx="12"/>
          </p:nvPr>
        </p:nvSpPr>
        <p:spPr/>
        <p:txBody>
          <a:bodyPr/>
          <a:lstStyle/>
          <a:p>
            <a:fld id="{CD45ACD7-A231-4584-BFE7-F1B6C2903604}" type="slidenum">
              <a:rPr lang="en-US" smtClean="0"/>
              <a:t>‹#›</a:t>
            </a:fld>
            <a:endParaRPr lang="en-US"/>
          </a:p>
        </p:txBody>
      </p:sp>
    </p:spTree>
    <p:extLst>
      <p:ext uri="{BB962C8B-B14F-4D97-AF65-F5344CB8AC3E}">
        <p14:creationId xmlns:p14="http://schemas.microsoft.com/office/powerpoint/2010/main" val="3231941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C816-F80C-BF8E-D24E-7EFB6798CE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3BB212-1F31-A387-AF1A-C81C092DB1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78FB9B-5E77-6900-1350-A0612E1849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1EE62D-EE91-EA61-230B-495BFDEF5A91}"/>
              </a:ext>
            </a:extLst>
          </p:cNvPr>
          <p:cNvSpPr>
            <a:spLocks noGrp="1"/>
          </p:cNvSpPr>
          <p:nvPr>
            <p:ph type="dt" sz="half" idx="10"/>
          </p:nvPr>
        </p:nvSpPr>
        <p:spPr/>
        <p:txBody>
          <a:bodyPr/>
          <a:lstStyle/>
          <a:p>
            <a:fld id="{CA92E421-7F56-4DB1-BBDD-7CFD1F28E907}" type="datetimeFigureOut">
              <a:rPr lang="en-US" smtClean="0"/>
              <a:t>5/3/2025</a:t>
            </a:fld>
            <a:endParaRPr lang="en-US"/>
          </a:p>
        </p:txBody>
      </p:sp>
      <p:sp>
        <p:nvSpPr>
          <p:cNvPr id="6" name="Footer Placeholder 5">
            <a:extLst>
              <a:ext uri="{FF2B5EF4-FFF2-40B4-BE49-F238E27FC236}">
                <a16:creationId xmlns:a16="http://schemas.microsoft.com/office/drawing/2014/main" id="{0E1D51FD-5203-2D03-FCE8-8C1ADEF213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B86AE0-450C-DE3E-D6D3-4E8E899F212E}"/>
              </a:ext>
            </a:extLst>
          </p:cNvPr>
          <p:cNvSpPr>
            <a:spLocks noGrp="1"/>
          </p:cNvSpPr>
          <p:nvPr>
            <p:ph type="sldNum" sz="quarter" idx="12"/>
          </p:nvPr>
        </p:nvSpPr>
        <p:spPr/>
        <p:txBody>
          <a:bodyPr/>
          <a:lstStyle/>
          <a:p>
            <a:fld id="{CD45ACD7-A231-4584-BFE7-F1B6C2903604}" type="slidenum">
              <a:rPr lang="en-US" smtClean="0"/>
              <a:t>‹#›</a:t>
            </a:fld>
            <a:endParaRPr lang="en-US"/>
          </a:p>
        </p:txBody>
      </p:sp>
    </p:spTree>
    <p:extLst>
      <p:ext uri="{BB962C8B-B14F-4D97-AF65-F5344CB8AC3E}">
        <p14:creationId xmlns:p14="http://schemas.microsoft.com/office/powerpoint/2010/main" val="265374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CC19-084E-CE70-E8CB-14F66059ED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B3D293-26F4-A16D-6439-23A9B2E00F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2A6756-F5F4-2BE9-80EE-4BA742A7B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4E7B6D-343A-0F5B-91E7-EDCB65D0D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B09975-F2E7-150C-BD81-F30A632479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4B86EB-82E4-8AAD-BC3B-3D2E2FBA04CB}"/>
              </a:ext>
            </a:extLst>
          </p:cNvPr>
          <p:cNvSpPr>
            <a:spLocks noGrp="1"/>
          </p:cNvSpPr>
          <p:nvPr>
            <p:ph type="dt" sz="half" idx="10"/>
          </p:nvPr>
        </p:nvSpPr>
        <p:spPr/>
        <p:txBody>
          <a:bodyPr/>
          <a:lstStyle/>
          <a:p>
            <a:fld id="{CA92E421-7F56-4DB1-BBDD-7CFD1F28E907}" type="datetimeFigureOut">
              <a:rPr lang="en-US" smtClean="0"/>
              <a:t>5/3/2025</a:t>
            </a:fld>
            <a:endParaRPr lang="en-US"/>
          </a:p>
        </p:txBody>
      </p:sp>
      <p:sp>
        <p:nvSpPr>
          <p:cNvPr id="8" name="Footer Placeholder 7">
            <a:extLst>
              <a:ext uri="{FF2B5EF4-FFF2-40B4-BE49-F238E27FC236}">
                <a16:creationId xmlns:a16="http://schemas.microsoft.com/office/drawing/2014/main" id="{5AC2ED3F-A3FE-F6D5-717D-F87C62715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C62263-D8DC-E714-B70D-DD7027A53A19}"/>
              </a:ext>
            </a:extLst>
          </p:cNvPr>
          <p:cNvSpPr>
            <a:spLocks noGrp="1"/>
          </p:cNvSpPr>
          <p:nvPr>
            <p:ph type="sldNum" sz="quarter" idx="12"/>
          </p:nvPr>
        </p:nvSpPr>
        <p:spPr/>
        <p:txBody>
          <a:bodyPr/>
          <a:lstStyle/>
          <a:p>
            <a:fld id="{CD45ACD7-A231-4584-BFE7-F1B6C2903604}" type="slidenum">
              <a:rPr lang="en-US" smtClean="0"/>
              <a:t>‹#›</a:t>
            </a:fld>
            <a:endParaRPr lang="en-US"/>
          </a:p>
        </p:txBody>
      </p:sp>
    </p:spTree>
    <p:extLst>
      <p:ext uri="{BB962C8B-B14F-4D97-AF65-F5344CB8AC3E}">
        <p14:creationId xmlns:p14="http://schemas.microsoft.com/office/powerpoint/2010/main" val="544856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46ED-5521-28DE-BB29-67C4732B7F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417B7-6071-39AA-F217-2B56BFCC7E1F}"/>
              </a:ext>
            </a:extLst>
          </p:cNvPr>
          <p:cNvSpPr>
            <a:spLocks noGrp="1"/>
          </p:cNvSpPr>
          <p:nvPr>
            <p:ph type="dt" sz="half" idx="10"/>
          </p:nvPr>
        </p:nvSpPr>
        <p:spPr/>
        <p:txBody>
          <a:bodyPr/>
          <a:lstStyle/>
          <a:p>
            <a:fld id="{CA92E421-7F56-4DB1-BBDD-7CFD1F28E907}" type="datetimeFigureOut">
              <a:rPr lang="en-US" smtClean="0"/>
              <a:t>5/3/2025</a:t>
            </a:fld>
            <a:endParaRPr lang="en-US"/>
          </a:p>
        </p:txBody>
      </p:sp>
      <p:sp>
        <p:nvSpPr>
          <p:cNvPr id="4" name="Footer Placeholder 3">
            <a:extLst>
              <a:ext uri="{FF2B5EF4-FFF2-40B4-BE49-F238E27FC236}">
                <a16:creationId xmlns:a16="http://schemas.microsoft.com/office/drawing/2014/main" id="{05FD56D3-8F7C-D6E0-9480-DE2A4FFD12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D2209B-675A-9FCC-5C6E-75CDBD1BBA8C}"/>
              </a:ext>
            </a:extLst>
          </p:cNvPr>
          <p:cNvSpPr>
            <a:spLocks noGrp="1"/>
          </p:cNvSpPr>
          <p:nvPr>
            <p:ph type="sldNum" sz="quarter" idx="12"/>
          </p:nvPr>
        </p:nvSpPr>
        <p:spPr/>
        <p:txBody>
          <a:bodyPr/>
          <a:lstStyle/>
          <a:p>
            <a:fld id="{CD45ACD7-A231-4584-BFE7-F1B6C2903604}" type="slidenum">
              <a:rPr lang="en-US" smtClean="0"/>
              <a:t>‹#›</a:t>
            </a:fld>
            <a:endParaRPr lang="en-US"/>
          </a:p>
        </p:txBody>
      </p:sp>
    </p:spTree>
    <p:extLst>
      <p:ext uri="{BB962C8B-B14F-4D97-AF65-F5344CB8AC3E}">
        <p14:creationId xmlns:p14="http://schemas.microsoft.com/office/powerpoint/2010/main" val="1134294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73A44C-E86B-6C19-CCBF-4F4657878818}"/>
              </a:ext>
            </a:extLst>
          </p:cNvPr>
          <p:cNvSpPr>
            <a:spLocks noGrp="1"/>
          </p:cNvSpPr>
          <p:nvPr>
            <p:ph type="dt" sz="half" idx="10"/>
          </p:nvPr>
        </p:nvSpPr>
        <p:spPr/>
        <p:txBody>
          <a:bodyPr/>
          <a:lstStyle/>
          <a:p>
            <a:fld id="{CA92E421-7F56-4DB1-BBDD-7CFD1F28E907}" type="datetimeFigureOut">
              <a:rPr lang="en-US" smtClean="0"/>
              <a:t>5/3/2025</a:t>
            </a:fld>
            <a:endParaRPr lang="en-US"/>
          </a:p>
        </p:txBody>
      </p:sp>
      <p:sp>
        <p:nvSpPr>
          <p:cNvPr id="3" name="Footer Placeholder 2">
            <a:extLst>
              <a:ext uri="{FF2B5EF4-FFF2-40B4-BE49-F238E27FC236}">
                <a16:creationId xmlns:a16="http://schemas.microsoft.com/office/drawing/2014/main" id="{EEEB53A0-9744-2876-80B7-F5F7EC50B4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53FFDE-7864-23DD-9DCC-C322CFA3C9D7}"/>
              </a:ext>
            </a:extLst>
          </p:cNvPr>
          <p:cNvSpPr>
            <a:spLocks noGrp="1"/>
          </p:cNvSpPr>
          <p:nvPr>
            <p:ph type="sldNum" sz="quarter" idx="12"/>
          </p:nvPr>
        </p:nvSpPr>
        <p:spPr/>
        <p:txBody>
          <a:bodyPr/>
          <a:lstStyle/>
          <a:p>
            <a:fld id="{CD45ACD7-A231-4584-BFE7-F1B6C2903604}" type="slidenum">
              <a:rPr lang="en-US" smtClean="0"/>
              <a:t>‹#›</a:t>
            </a:fld>
            <a:endParaRPr lang="en-US"/>
          </a:p>
        </p:txBody>
      </p:sp>
    </p:spTree>
    <p:extLst>
      <p:ext uri="{BB962C8B-B14F-4D97-AF65-F5344CB8AC3E}">
        <p14:creationId xmlns:p14="http://schemas.microsoft.com/office/powerpoint/2010/main" val="3590785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1BCE-FA96-D64D-2131-EFC8C4DE4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B768F3-EDEA-4C83-E6DE-5057BA29E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FA2199-1681-DE21-59E8-0A9B396A1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B0C03A-4430-9130-B79B-6373AAA4B8FC}"/>
              </a:ext>
            </a:extLst>
          </p:cNvPr>
          <p:cNvSpPr>
            <a:spLocks noGrp="1"/>
          </p:cNvSpPr>
          <p:nvPr>
            <p:ph type="dt" sz="half" idx="10"/>
          </p:nvPr>
        </p:nvSpPr>
        <p:spPr/>
        <p:txBody>
          <a:bodyPr/>
          <a:lstStyle/>
          <a:p>
            <a:fld id="{CA92E421-7F56-4DB1-BBDD-7CFD1F28E907}" type="datetimeFigureOut">
              <a:rPr lang="en-US" smtClean="0"/>
              <a:t>5/3/2025</a:t>
            </a:fld>
            <a:endParaRPr lang="en-US"/>
          </a:p>
        </p:txBody>
      </p:sp>
      <p:sp>
        <p:nvSpPr>
          <p:cNvPr id="6" name="Footer Placeholder 5">
            <a:extLst>
              <a:ext uri="{FF2B5EF4-FFF2-40B4-BE49-F238E27FC236}">
                <a16:creationId xmlns:a16="http://schemas.microsoft.com/office/drawing/2014/main" id="{6AC71759-D22C-3D69-E7AF-F4C8B46D8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03FB9C-3F23-9CE6-3965-91947E336528}"/>
              </a:ext>
            </a:extLst>
          </p:cNvPr>
          <p:cNvSpPr>
            <a:spLocks noGrp="1"/>
          </p:cNvSpPr>
          <p:nvPr>
            <p:ph type="sldNum" sz="quarter" idx="12"/>
          </p:nvPr>
        </p:nvSpPr>
        <p:spPr/>
        <p:txBody>
          <a:bodyPr/>
          <a:lstStyle/>
          <a:p>
            <a:fld id="{CD45ACD7-A231-4584-BFE7-F1B6C2903604}" type="slidenum">
              <a:rPr lang="en-US" smtClean="0"/>
              <a:t>‹#›</a:t>
            </a:fld>
            <a:endParaRPr lang="en-US"/>
          </a:p>
        </p:txBody>
      </p:sp>
    </p:spTree>
    <p:extLst>
      <p:ext uri="{BB962C8B-B14F-4D97-AF65-F5344CB8AC3E}">
        <p14:creationId xmlns:p14="http://schemas.microsoft.com/office/powerpoint/2010/main" val="3448119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34328-734A-C2AD-C1E5-6F8F1B446C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D4F0F-1431-FB8C-56A6-AEDBA04F75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1120BA-F79A-BAC1-10BF-CE0198D15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2192E-32CC-A15E-A9CB-AD0B4DACCA4E}"/>
              </a:ext>
            </a:extLst>
          </p:cNvPr>
          <p:cNvSpPr>
            <a:spLocks noGrp="1"/>
          </p:cNvSpPr>
          <p:nvPr>
            <p:ph type="dt" sz="half" idx="10"/>
          </p:nvPr>
        </p:nvSpPr>
        <p:spPr/>
        <p:txBody>
          <a:bodyPr/>
          <a:lstStyle/>
          <a:p>
            <a:fld id="{CA92E421-7F56-4DB1-BBDD-7CFD1F28E907}" type="datetimeFigureOut">
              <a:rPr lang="en-US" smtClean="0"/>
              <a:t>5/3/2025</a:t>
            </a:fld>
            <a:endParaRPr lang="en-US"/>
          </a:p>
        </p:txBody>
      </p:sp>
      <p:sp>
        <p:nvSpPr>
          <p:cNvPr id="6" name="Footer Placeholder 5">
            <a:extLst>
              <a:ext uri="{FF2B5EF4-FFF2-40B4-BE49-F238E27FC236}">
                <a16:creationId xmlns:a16="http://schemas.microsoft.com/office/drawing/2014/main" id="{C5DBAD09-3202-8657-A959-7D13B2A1F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04FA6B-B69A-40B4-805F-1A2E594915AA}"/>
              </a:ext>
            </a:extLst>
          </p:cNvPr>
          <p:cNvSpPr>
            <a:spLocks noGrp="1"/>
          </p:cNvSpPr>
          <p:nvPr>
            <p:ph type="sldNum" sz="quarter" idx="12"/>
          </p:nvPr>
        </p:nvSpPr>
        <p:spPr/>
        <p:txBody>
          <a:bodyPr/>
          <a:lstStyle/>
          <a:p>
            <a:fld id="{CD45ACD7-A231-4584-BFE7-F1B6C2903604}" type="slidenum">
              <a:rPr lang="en-US" smtClean="0"/>
              <a:t>‹#›</a:t>
            </a:fld>
            <a:endParaRPr lang="en-US"/>
          </a:p>
        </p:txBody>
      </p:sp>
    </p:spTree>
    <p:extLst>
      <p:ext uri="{BB962C8B-B14F-4D97-AF65-F5344CB8AC3E}">
        <p14:creationId xmlns:p14="http://schemas.microsoft.com/office/powerpoint/2010/main" val="28126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D6E137-F482-2328-8F2E-D042F0236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95D9DD-5152-D474-A09C-34D1791E12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B9741-2ED8-7680-B5A4-5AD10D34D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92E421-7F56-4DB1-BBDD-7CFD1F28E907}" type="datetimeFigureOut">
              <a:rPr lang="en-US" smtClean="0"/>
              <a:t>5/3/2025</a:t>
            </a:fld>
            <a:endParaRPr lang="en-US"/>
          </a:p>
        </p:txBody>
      </p:sp>
      <p:sp>
        <p:nvSpPr>
          <p:cNvPr id="5" name="Footer Placeholder 4">
            <a:extLst>
              <a:ext uri="{FF2B5EF4-FFF2-40B4-BE49-F238E27FC236}">
                <a16:creationId xmlns:a16="http://schemas.microsoft.com/office/drawing/2014/main" id="{DEBFC191-7F51-7FAC-54AE-9D1D65F20D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4D4F60A-CDBC-0F7A-074E-74766DB71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45ACD7-A231-4584-BFE7-F1B6C2903604}" type="slidenum">
              <a:rPr lang="en-US" smtClean="0"/>
              <a:t>‹#›</a:t>
            </a:fld>
            <a:endParaRPr lang="en-US"/>
          </a:p>
        </p:txBody>
      </p:sp>
    </p:spTree>
    <p:extLst>
      <p:ext uri="{BB962C8B-B14F-4D97-AF65-F5344CB8AC3E}">
        <p14:creationId xmlns:p14="http://schemas.microsoft.com/office/powerpoint/2010/main" val="689447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www.linkedin.com/in/mark-dormeier-633616307"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github.com/Algorithm-Bundy"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hyperlink" Target="mailto:Markdormeier@student.PurdueGlobal.edu" TargetMode="External"/><Relationship Id="rId3" Type="http://schemas.openxmlformats.org/officeDocument/2006/relationships/image" Target="../media/image13.png"/><Relationship Id="rId7" Type="http://schemas.openxmlformats.org/officeDocument/2006/relationships/hyperlink" Target="mailto:Markdormeier2@gmail.com" TargetMode="External"/><Relationship Id="rId12"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hyperlink" Target="https://www.instagram.com/madchef812/" TargetMode="External"/><Relationship Id="rId10" Type="http://schemas.openxmlformats.org/officeDocument/2006/relationships/image" Target="../media/image16.png"/><Relationship Id="rId4" Type="http://schemas.openxmlformats.org/officeDocument/2006/relationships/hyperlink" Target="https://www.kaggle.com/markdormeier" TargetMode="Externa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Different Hand Drawn Graphs">
            <a:extLst>
              <a:ext uri="{FF2B5EF4-FFF2-40B4-BE49-F238E27FC236}">
                <a16:creationId xmlns:a16="http://schemas.microsoft.com/office/drawing/2014/main" id="{3AF513A6-E414-C70E-9393-D849FA4E4D3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D6F99-3803-882E-B64F-6F272440A60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chemeClr val="bg1"/>
                </a:solidFill>
              </a:rPr>
              <a:t>Data Analytics in Action: Evaluating Key Predictors of Sleep Outcomes</a:t>
            </a:r>
          </a:p>
        </p:txBody>
      </p:sp>
      <p:sp>
        <p:nvSpPr>
          <p:cNvPr id="3" name="Subtitle 2">
            <a:extLst>
              <a:ext uri="{FF2B5EF4-FFF2-40B4-BE49-F238E27FC236}">
                <a16:creationId xmlns:a16="http://schemas.microsoft.com/office/drawing/2014/main" id="{04E4203B-D344-31E8-40DF-5A6E333FE724}"/>
              </a:ext>
            </a:extLst>
          </p:cNvPr>
          <p:cNvSpPr>
            <a:spLocks noGrp="1"/>
          </p:cNvSpPr>
          <p:nvPr>
            <p:ph type="subTitle" idx="1"/>
          </p:nvPr>
        </p:nvSpPr>
        <p:spPr>
          <a:xfrm>
            <a:off x="1100051" y="4072043"/>
            <a:ext cx="10058400" cy="2035877"/>
          </a:xfrm>
          <a:effectLst>
            <a:outerShdw blurRad="50800" dist="38100" dir="2700000" algn="tl" rotWithShape="0">
              <a:prstClr val="black">
                <a:alpha val="40000"/>
              </a:prstClr>
            </a:outerShdw>
          </a:effectLst>
        </p:spPr>
        <p:txBody>
          <a:bodyPr>
            <a:normAutofit/>
          </a:bodyPr>
          <a:lstStyle/>
          <a:p>
            <a:r>
              <a:rPr lang="en-US" sz="1800" b="1" dirty="0">
                <a:solidFill>
                  <a:srgbClr val="FFFFFF"/>
                </a:solidFill>
              </a:rPr>
              <a:t>A Use Case in Digital Behavior Analysis</a:t>
            </a:r>
          </a:p>
          <a:p>
            <a:r>
              <a:rPr lang="en-US" sz="1800" b="1" dirty="0">
                <a:solidFill>
                  <a:srgbClr val="FFFFFF"/>
                </a:solidFill>
              </a:rPr>
              <a:t>Mark Dormeier</a:t>
            </a:r>
            <a:r>
              <a:rPr lang="en-US" sz="1800" b="1">
                <a:solidFill>
                  <a:srgbClr val="FFFFFF"/>
                </a:solidFill>
              </a:rPr>
              <a:t>, Student </a:t>
            </a:r>
            <a:r>
              <a:rPr lang="en-US" sz="1800" b="1" dirty="0">
                <a:solidFill>
                  <a:srgbClr val="FFFFFF"/>
                </a:solidFill>
              </a:rPr>
              <a:t>Analyst</a:t>
            </a:r>
          </a:p>
          <a:p>
            <a:r>
              <a:rPr lang="en-US" sz="1800" b="1" dirty="0">
                <a:solidFill>
                  <a:srgbClr val="FFFFFF"/>
                </a:solidFill>
              </a:rPr>
              <a:t>May 1, 2025 </a:t>
            </a:r>
          </a:p>
          <a:p>
            <a:endParaRPr lang="en-US" sz="1300" dirty="0">
              <a:solidFill>
                <a:srgbClr val="FFFFFF"/>
              </a:solidFill>
            </a:endParaRPr>
          </a:p>
        </p:txBody>
      </p:sp>
    </p:spTree>
    <p:extLst>
      <p:ext uri="{BB962C8B-B14F-4D97-AF65-F5344CB8AC3E}">
        <p14:creationId xmlns:p14="http://schemas.microsoft.com/office/powerpoint/2010/main" val="701331194"/>
      </p:ext>
    </p:extLst>
  </p:cSld>
  <p:clrMapOvr>
    <a:masterClrMapping/>
  </p:clrMapOvr>
  <mc:AlternateContent xmlns:mc="http://schemas.openxmlformats.org/markup-compatibility/2006">
    <mc:Choice xmlns:p14="http://schemas.microsoft.com/office/powerpoint/2010/main" Requires="p14">
      <p:transition spd="slow" p14:dur="2000" advTm="71793"/>
    </mc:Choice>
    <mc:Fallback>
      <p:transition spd="slow" advTm="71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extLst>
    <p:ext uri="{E180D4A7-C9FB-4DFB-919C-405C955672EB}">
      <p14:showEvtLst xmlns:p14="http://schemas.microsoft.com/office/powerpoint/2010/main">
        <p14:playEvt time="0" objId="5"/>
        <p14:playEvt time="0" objId="5"/>
        <p14:pauseEvt time="0"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0" name="Straight Connector 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3E596F1-AAAB-79C8-CCDC-C81060E02564}"/>
              </a:ext>
            </a:extLst>
          </p:cNvPr>
          <p:cNvSpPr txBox="1"/>
          <p:nvPr/>
        </p:nvSpPr>
        <p:spPr>
          <a:xfrm>
            <a:off x="897769" y="1758422"/>
            <a:ext cx="4586513" cy="3798480"/>
          </a:xfrm>
          <a:prstGeom prst="rect">
            <a:avLst/>
          </a:prstGeom>
        </p:spPr>
        <p:txBody>
          <a:bodyPr vert="horz" lIns="91440" tIns="45720" rIns="91440" bIns="45720" rtlCol="0">
            <a:normAutofit fontScale="92500"/>
          </a:bodyPr>
          <a:lstStyle/>
          <a:p>
            <a:pPr indent="-228600">
              <a:spcAft>
                <a:spcPts val="600"/>
              </a:spcAft>
              <a:buFont typeface="Arial" panose="020B0604020202020204" pitchFamily="34" charset="0"/>
              <a:buChar char="•"/>
            </a:pPr>
            <a:r>
              <a:rPr lang="en-US" sz="1100" dirty="0">
                <a:solidFill>
                  <a:schemeClr val="bg1"/>
                </a:solidFill>
              </a:rPr>
              <a:t>Variations in Activity Levels (ENMO)Activity levels fluctuate throughout the week with distinct patterns for each weekday.</a:t>
            </a:r>
          </a:p>
          <a:p>
            <a:pPr indent="-228600">
              <a:spcAft>
                <a:spcPts val="600"/>
              </a:spcAft>
              <a:buFont typeface="Arial" panose="020B0604020202020204" pitchFamily="34" charset="0"/>
              <a:buChar char="•"/>
            </a:pPr>
            <a:r>
              <a:rPr lang="en-US" sz="1100" dirty="0">
                <a:solidFill>
                  <a:schemeClr val="bg1"/>
                </a:solidFill>
              </a:rPr>
              <a:t>Daily routines (e.g., work, school) influence these differences.</a:t>
            </a:r>
          </a:p>
          <a:p>
            <a:pPr>
              <a:spcAft>
                <a:spcPts val="600"/>
              </a:spcAft>
            </a:pPr>
            <a:r>
              <a:rPr lang="en-US" b="1" dirty="0">
                <a:solidFill>
                  <a:schemeClr val="bg1"/>
                </a:solidFill>
              </a:rPr>
              <a:t>Evening and Late-Night Trends</a:t>
            </a:r>
          </a:p>
          <a:p>
            <a:pPr>
              <a:spcAft>
                <a:spcPts val="600"/>
              </a:spcAft>
            </a:pPr>
            <a:r>
              <a:rPr lang="en-US" sz="1100" dirty="0">
                <a:solidFill>
                  <a:schemeClr val="bg1"/>
                </a:solidFill>
              </a:rPr>
              <a:t>1. Some days show increased evening activity, possibly due to higher screen time or social media use.</a:t>
            </a:r>
          </a:p>
          <a:p>
            <a:pPr>
              <a:spcAft>
                <a:spcPts val="600"/>
              </a:spcAft>
            </a:pPr>
            <a:r>
              <a:rPr lang="en-US" sz="1100" dirty="0">
                <a:solidFill>
                  <a:schemeClr val="bg1"/>
                </a:solidFill>
              </a:rPr>
              <a:t>2. Elevated late-night activity suggests that screen use could affect sleep schedules.</a:t>
            </a:r>
          </a:p>
          <a:p>
            <a:pPr>
              <a:spcAft>
                <a:spcPts val="600"/>
              </a:spcAft>
            </a:pPr>
            <a:r>
              <a:rPr lang="en-US" b="1" dirty="0">
                <a:solidFill>
                  <a:schemeClr val="bg1"/>
                </a:solidFill>
              </a:rPr>
              <a:t>Early Morning Patterns</a:t>
            </a:r>
          </a:p>
          <a:p>
            <a:pPr indent="-228600">
              <a:spcAft>
                <a:spcPts val="600"/>
              </a:spcAft>
              <a:buFont typeface="Arial" panose="020B0604020202020204" pitchFamily="34" charset="0"/>
              <a:buChar char="•"/>
            </a:pPr>
            <a:r>
              <a:rPr lang="en-US" sz="1100" dirty="0">
                <a:solidFill>
                  <a:schemeClr val="bg1"/>
                </a:solidFill>
              </a:rPr>
              <a:t>Lower activity in the early morning could mean later sleep times.</a:t>
            </a:r>
          </a:p>
          <a:p>
            <a:pPr>
              <a:spcAft>
                <a:spcPts val="600"/>
              </a:spcAft>
            </a:pPr>
            <a:r>
              <a:rPr lang="en-US" b="1" dirty="0">
                <a:solidFill>
                  <a:schemeClr val="bg1"/>
                </a:solidFill>
              </a:rPr>
              <a:t>Weekday vs. Weekend Differences</a:t>
            </a:r>
          </a:p>
          <a:p>
            <a:pPr indent="-228600">
              <a:spcAft>
                <a:spcPts val="600"/>
              </a:spcAft>
              <a:buFont typeface="Arial" panose="020B0604020202020204" pitchFamily="34" charset="0"/>
              <a:buChar char="•"/>
            </a:pPr>
            <a:r>
              <a:rPr lang="en-US" sz="1100" dirty="0">
                <a:solidFill>
                  <a:schemeClr val="bg1"/>
                </a:solidFill>
              </a:rPr>
              <a:t>Comparing weekends to weekdays shows clear differences in sleep habits and more use of technology during free time.</a:t>
            </a:r>
          </a:p>
          <a:p>
            <a:pPr>
              <a:spcAft>
                <a:spcPts val="600"/>
              </a:spcAft>
            </a:pPr>
            <a:r>
              <a:rPr lang="en-US" b="1" dirty="0">
                <a:solidFill>
                  <a:schemeClr val="bg1"/>
                </a:solidFill>
              </a:rPr>
              <a:t>Next Steps for Analysis</a:t>
            </a:r>
          </a:p>
          <a:p>
            <a:pPr indent="-228600">
              <a:spcAft>
                <a:spcPts val="600"/>
              </a:spcAft>
              <a:buFont typeface="Arial" panose="020B0604020202020204" pitchFamily="34" charset="0"/>
              <a:buChar char="•"/>
            </a:pPr>
            <a:r>
              <a:rPr lang="en-US" sz="1100" dirty="0">
                <a:solidFill>
                  <a:schemeClr val="bg1"/>
                </a:solidFill>
              </a:rPr>
              <a:t>Use statistical methods to compare activity levels. Analyze light exposure alongside ENMO to investigate if late-night activity correlates with screen time.</a:t>
            </a:r>
          </a:p>
        </p:txBody>
      </p:sp>
      <p:cxnSp>
        <p:nvCxnSpPr>
          <p:cNvPr id="12" name="Straight Connector 1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FDDF461-53B1-A663-5352-5F2290E0A54F}"/>
              </a:ext>
            </a:extLst>
          </p:cNvPr>
          <p:cNvPicPr>
            <a:picLocks noChangeAspect="1"/>
          </p:cNvPicPr>
          <p:nvPr/>
        </p:nvPicPr>
        <p:blipFill>
          <a:blip r:embed="rId3"/>
          <a:stretch>
            <a:fillRect/>
          </a:stretch>
        </p:blipFill>
        <p:spPr>
          <a:xfrm>
            <a:off x="6525453" y="515609"/>
            <a:ext cx="5666547" cy="5826781"/>
          </a:xfrm>
          <a:prstGeom prst="rect">
            <a:avLst/>
          </a:prstGeom>
        </p:spPr>
      </p:pic>
      <p:sp>
        <p:nvSpPr>
          <p:cNvPr id="4" name="TextBox 3">
            <a:extLst>
              <a:ext uri="{FF2B5EF4-FFF2-40B4-BE49-F238E27FC236}">
                <a16:creationId xmlns:a16="http://schemas.microsoft.com/office/drawing/2014/main" id="{4AC63529-6ECF-1A06-BD89-B87C9C72564D}"/>
              </a:ext>
            </a:extLst>
          </p:cNvPr>
          <p:cNvSpPr txBox="1"/>
          <p:nvPr/>
        </p:nvSpPr>
        <p:spPr>
          <a:xfrm>
            <a:off x="897768" y="804315"/>
            <a:ext cx="4586513" cy="954107"/>
          </a:xfrm>
          <a:prstGeom prst="rect">
            <a:avLst/>
          </a:prstGeom>
          <a:noFill/>
        </p:spPr>
        <p:txBody>
          <a:bodyPr wrap="square" rtlCol="0">
            <a:spAutoFit/>
          </a:bodyPr>
          <a:lstStyle/>
          <a:p>
            <a:r>
              <a:rPr lang="en-US" sz="2800" b="1" dirty="0">
                <a:solidFill>
                  <a:schemeClr val="bg1"/>
                </a:solidFill>
              </a:rPr>
              <a:t>Weekly Activity Patterns &amp; Screen Time Impact</a:t>
            </a:r>
          </a:p>
        </p:txBody>
      </p:sp>
    </p:spTree>
    <p:extLst>
      <p:ext uri="{BB962C8B-B14F-4D97-AF65-F5344CB8AC3E}">
        <p14:creationId xmlns:p14="http://schemas.microsoft.com/office/powerpoint/2010/main" val="118506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0" name="Straight Connector 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65BD823-56B4-91D2-CD16-895894D4377A}"/>
              </a:ext>
            </a:extLst>
          </p:cNvPr>
          <p:cNvSpPr txBox="1"/>
          <p:nvPr/>
        </p:nvSpPr>
        <p:spPr>
          <a:xfrm>
            <a:off x="897769" y="1909192"/>
            <a:ext cx="4586513" cy="3647710"/>
          </a:xfrm>
          <a:prstGeom prst="rect">
            <a:avLst/>
          </a:prstGeom>
        </p:spPr>
        <p:txBody>
          <a:bodyPr vert="horz" lIns="91440" tIns="45720" rIns="91440" bIns="45720" rtlCol="0">
            <a:normAutofit/>
          </a:bodyPr>
          <a:lstStyle/>
          <a:p>
            <a:pPr>
              <a:lnSpc>
                <a:spcPct val="90000"/>
              </a:lnSpc>
              <a:spcAft>
                <a:spcPts val="600"/>
              </a:spcAft>
            </a:pPr>
            <a:r>
              <a:rPr lang="en-US" sz="1400" b="1" dirty="0">
                <a:solidFill>
                  <a:schemeClr val="bg1"/>
                </a:solidFill>
              </a:rPr>
              <a:t>Weekday Activity Average ENMO</a:t>
            </a:r>
          </a:p>
          <a:p>
            <a:pPr indent="-228600">
              <a:lnSpc>
                <a:spcPct val="90000"/>
              </a:lnSpc>
              <a:spcAft>
                <a:spcPts val="600"/>
              </a:spcAft>
              <a:buFont typeface="Arial" panose="020B0604020202020204" pitchFamily="34" charset="0"/>
              <a:buChar char="•"/>
            </a:pPr>
            <a:r>
              <a:rPr lang="en-US" sz="1300" dirty="0">
                <a:solidFill>
                  <a:schemeClr val="bg1"/>
                </a:solidFill>
              </a:rPr>
              <a:t>0.1202</a:t>
            </a:r>
          </a:p>
          <a:p>
            <a:pPr indent="-228600">
              <a:lnSpc>
                <a:spcPct val="90000"/>
              </a:lnSpc>
              <a:spcAft>
                <a:spcPts val="600"/>
              </a:spcAft>
              <a:buFont typeface="Arial" panose="020B0604020202020204" pitchFamily="34" charset="0"/>
              <a:buChar char="•"/>
            </a:pPr>
            <a:r>
              <a:rPr lang="en-US" sz="1400" b="1" dirty="0">
                <a:solidFill>
                  <a:schemeClr val="bg1"/>
                </a:solidFill>
              </a:rPr>
              <a:t>Weekend Activity Average ENMO</a:t>
            </a:r>
          </a:p>
          <a:p>
            <a:pPr indent="-228600">
              <a:lnSpc>
                <a:spcPct val="90000"/>
              </a:lnSpc>
              <a:spcAft>
                <a:spcPts val="600"/>
              </a:spcAft>
              <a:buFont typeface="Arial" panose="020B0604020202020204" pitchFamily="34" charset="0"/>
              <a:buChar char="•"/>
            </a:pPr>
            <a:r>
              <a:rPr lang="en-US" sz="1300" dirty="0">
                <a:solidFill>
                  <a:schemeClr val="bg1"/>
                </a:solidFill>
              </a:rPr>
              <a:t> 0.0638</a:t>
            </a:r>
          </a:p>
          <a:p>
            <a:pPr>
              <a:lnSpc>
                <a:spcPct val="90000"/>
              </a:lnSpc>
              <a:spcAft>
                <a:spcPts val="600"/>
              </a:spcAft>
            </a:pPr>
            <a:r>
              <a:rPr lang="en-US" sz="1400" b="1" dirty="0">
                <a:solidFill>
                  <a:schemeClr val="bg1"/>
                </a:solidFill>
              </a:rPr>
              <a:t>Results</a:t>
            </a:r>
          </a:p>
          <a:p>
            <a:pPr indent="-228600">
              <a:lnSpc>
                <a:spcPct val="90000"/>
              </a:lnSpc>
              <a:spcAft>
                <a:spcPts val="600"/>
              </a:spcAft>
              <a:buFont typeface="Arial" panose="020B0604020202020204" pitchFamily="34" charset="0"/>
              <a:buChar char="•"/>
            </a:pPr>
            <a:r>
              <a:rPr lang="en-US" sz="1300" dirty="0">
                <a:solidFill>
                  <a:schemeClr val="bg1"/>
                </a:solidFill>
              </a:rPr>
              <a:t>Young adults are about 0.056 points more active on weekdays.</a:t>
            </a:r>
          </a:p>
          <a:p>
            <a:pPr>
              <a:lnSpc>
                <a:spcPct val="90000"/>
              </a:lnSpc>
              <a:spcAft>
                <a:spcPts val="600"/>
              </a:spcAft>
            </a:pPr>
            <a:r>
              <a:rPr lang="en-US" sz="1400" b="1" dirty="0">
                <a:solidFill>
                  <a:schemeClr val="bg1"/>
                </a:solidFill>
              </a:rPr>
              <a:t>Interpretation</a:t>
            </a:r>
          </a:p>
          <a:p>
            <a:pPr>
              <a:lnSpc>
                <a:spcPct val="90000"/>
              </a:lnSpc>
              <a:spcAft>
                <a:spcPts val="600"/>
              </a:spcAft>
            </a:pPr>
            <a:r>
              <a:rPr lang="en-US" sz="1300" dirty="0">
                <a:solidFill>
                  <a:schemeClr val="bg1"/>
                </a:solidFill>
              </a:rPr>
              <a:t>1. Higher weekday activity suggests more structured routines (e.g., work/school).</a:t>
            </a:r>
          </a:p>
          <a:p>
            <a:pPr>
              <a:lnSpc>
                <a:spcPct val="90000"/>
              </a:lnSpc>
              <a:spcAft>
                <a:spcPts val="600"/>
              </a:spcAft>
            </a:pPr>
            <a:r>
              <a:rPr lang="en-US" sz="1300" dirty="0">
                <a:solidFill>
                  <a:schemeClr val="bg1"/>
                </a:solidFill>
              </a:rPr>
              <a:t>2. Lower weekend activity indicates a more relaxed lifestyle.</a:t>
            </a:r>
          </a:p>
          <a:p>
            <a:pPr>
              <a:lnSpc>
                <a:spcPct val="90000"/>
              </a:lnSpc>
              <a:spcAft>
                <a:spcPts val="600"/>
              </a:spcAft>
            </a:pPr>
            <a:r>
              <a:rPr lang="en-US" sz="1400" b="1" dirty="0">
                <a:solidFill>
                  <a:schemeClr val="bg1"/>
                </a:solidFill>
              </a:rPr>
              <a:t>Further Analysis</a:t>
            </a:r>
          </a:p>
          <a:p>
            <a:pPr indent="-228600">
              <a:lnSpc>
                <a:spcPct val="90000"/>
              </a:lnSpc>
              <a:spcAft>
                <a:spcPts val="600"/>
              </a:spcAft>
              <a:buFont typeface="Arial" panose="020B0604020202020204" pitchFamily="34" charset="0"/>
              <a:buChar char="•"/>
            </a:pPr>
            <a:r>
              <a:rPr lang="en-US" sz="1300" dirty="0">
                <a:solidFill>
                  <a:schemeClr val="bg1"/>
                </a:solidFill>
              </a:rPr>
              <a:t>Integrate additional metrics (e.g., light exposure, sleep data) to understand better how activity differences impact sleep quality.</a:t>
            </a:r>
          </a:p>
        </p:txBody>
      </p:sp>
      <p:cxnSp>
        <p:nvCxnSpPr>
          <p:cNvPr id="12" name="Straight Connector 1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9F69AFB-055E-C5BD-A605-2B48E15F206A}"/>
              </a:ext>
            </a:extLst>
          </p:cNvPr>
          <p:cNvPicPr>
            <a:picLocks noChangeAspect="1"/>
          </p:cNvPicPr>
          <p:nvPr/>
        </p:nvPicPr>
        <p:blipFill>
          <a:blip r:embed="rId3"/>
          <a:stretch>
            <a:fillRect/>
          </a:stretch>
        </p:blipFill>
        <p:spPr>
          <a:xfrm>
            <a:off x="6525453" y="515609"/>
            <a:ext cx="5666547" cy="5826781"/>
          </a:xfrm>
          <a:prstGeom prst="rect">
            <a:avLst/>
          </a:prstGeom>
        </p:spPr>
      </p:pic>
      <p:sp>
        <p:nvSpPr>
          <p:cNvPr id="4" name="TextBox 3">
            <a:extLst>
              <a:ext uri="{FF2B5EF4-FFF2-40B4-BE49-F238E27FC236}">
                <a16:creationId xmlns:a16="http://schemas.microsoft.com/office/drawing/2014/main" id="{60BBE69E-5A64-151E-7433-4C4ABDC55918}"/>
              </a:ext>
            </a:extLst>
          </p:cNvPr>
          <p:cNvSpPr txBox="1"/>
          <p:nvPr/>
        </p:nvSpPr>
        <p:spPr>
          <a:xfrm>
            <a:off x="831872" y="804315"/>
            <a:ext cx="4652409" cy="954107"/>
          </a:xfrm>
          <a:prstGeom prst="rect">
            <a:avLst/>
          </a:prstGeom>
          <a:noFill/>
        </p:spPr>
        <p:txBody>
          <a:bodyPr wrap="square" rtlCol="0">
            <a:spAutoFit/>
          </a:bodyPr>
          <a:lstStyle/>
          <a:p>
            <a:r>
              <a:rPr lang="en-US" sz="2800" b="1" dirty="0">
                <a:solidFill>
                  <a:schemeClr val="bg1"/>
                </a:solidFill>
              </a:rPr>
              <a:t>T-Test Analysis: Weekday vs. Weekend Activity Levels</a:t>
            </a:r>
          </a:p>
        </p:txBody>
      </p:sp>
    </p:spTree>
    <p:extLst>
      <p:ext uri="{BB962C8B-B14F-4D97-AF65-F5344CB8AC3E}">
        <p14:creationId xmlns:p14="http://schemas.microsoft.com/office/powerpoint/2010/main" val="1443483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A3B925B-274C-DD96-BFBB-F6AAF2830FF5}"/>
              </a:ext>
            </a:extLst>
          </p:cNvPr>
          <p:cNvSpPr txBox="1"/>
          <p:nvPr/>
        </p:nvSpPr>
        <p:spPr>
          <a:xfrm>
            <a:off x="6503158" y="649480"/>
            <a:ext cx="5588437" cy="5546047"/>
          </a:xfrm>
          <a:prstGeom prst="rect">
            <a:avLst/>
          </a:prstGeom>
        </p:spPr>
        <p:txBody>
          <a:bodyPr vert="horz" lIns="91440" tIns="45720" rIns="91440" bIns="45720" rtlCol="0" anchor="ctr">
            <a:normAutofit fontScale="92500" lnSpcReduction="10000"/>
          </a:bodyPr>
          <a:lstStyle/>
          <a:p>
            <a:pPr>
              <a:lnSpc>
                <a:spcPct val="110000"/>
              </a:lnSpc>
              <a:spcAft>
                <a:spcPts val="600"/>
              </a:spcAft>
            </a:pPr>
            <a:r>
              <a:rPr lang="en-US" sz="2800" b="1" dirty="0"/>
              <a:t>Conclusion &amp; Recommendations</a:t>
            </a:r>
          </a:p>
          <a:p>
            <a:pPr>
              <a:lnSpc>
                <a:spcPct val="110000"/>
              </a:lnSpc>
              <a:spcAft>
                <a:spcPts val="600"/>
              </a:spcAft>
            </a:pPr>
            <a:r>
              <a:rPr lang="en-US" sz="1400" b="1" dirty="0"/>
              <a:t>Major Finding</a:t>
            </a:r>
          </a:p>
          <a:p>
            <a:pPr indent="-228600">
              <a:lnSpc>
                <a:spcPct val="110000"/>
              </a:lnSpc>
              <a:spcAft>
                <a:spcPts val="600"/>
              </a:spcAft>
              <a:buFont typeface="Arial" panose="020B0604020202020204" pitchFamily="34" charset="0"/>
              <a:buChar char="•"/>
            </a:pPr>
            <a:r>
              <a:rPr lang="en-US" sz="1300" dirty="0"/>
              <a:t>Screen time is the most important factor affecting sleep. It has the strongest connection to sleep outcomes in the model.</a:t>
            </a:r>
          </a:p>
          <a:p>
            <a:pPr>
              <a:lnSpc>
                <a:spcPct val="110000"/>
              </a:lnSpc>
              <a:spcAft>
                <a:spcPts val="600"/>
              </a:spcAft>
            </a:pPr>
            <a:r>
              <a:rPr lang="en-US" sz="1400" b="1" dirty="0"/>
              <a:t>Model Selection</a:t>
            </a:r>
          </a:p>
          <a:p>
            <a:pPr indent="-228600">
              <a:lnSpc>
                <a:spcPct val="110000"/>
              </a:lnSpc>
              <a:spcAft>
                <a:spcPts val="600"/>
              </a:spcAft>
              <a:buFont typeface="Arial" panose="020B0604020202020204" pitchFamily="34" charset="0"/>
              <a:buChar char="•"/>
            </a:pPr>
            <a:r>
              <a:rPr lang="en-US" sz="1300" dirty="0"/>
              <a:t>We chose a Random Forest model because it performs well and helps us understand which predictors are most important. The model focuses on screen time because research shows that how we use digital devices greatly affects our sleep quality.</a:t>
            </a:r>
          </a:p>
          <a:p>
            <a:pPr>
              <a:lnSpc>
                <a:spcPct val="110000"/>
              </a:lnSpc>
              <a:spcAft>
                <a:spcPts val="600"/>
              </a:spcAft>
            </a:pPr>
            <a:r>
              <a:rPr lang="en-US" sz="1400" b="1" dirty="0"/>
              <a:t>Recommendations</a:t>
            </a:r>
          </a:p>
          <a:p>
            <a:pPr indent="-228600">
              <a:lnSpc>
                <a:spcPct val="110000"/>
              </a:lnSpc>
              <a:spcAft>
                <a:spcPts val="600"/>
              </a:spcAft>
              <a:buFont typeface="Arial" panose="020B0604020202020204" pitchFamily="34" charset="0"/>
              <a:buChar char="•"/>
            </a:pPr>
            <a:r>
              <a:rPr lang="en-US" sz="1300" dirty="0"/>
              <a:t>Minimizing Screen Exposure</a:t>
            </a:r>
          </a:p>
          <a:p>
            <a:pPr indent="-228600">
              <a:lnSpc>
                <a:spcPct val="110000"/>
              </a:lnSpc>
              <a:spcAft>
                <a:spcPts val="600"/>
              </a:spcAft>
              <a:buFont typeface="Arial" panose="020B0604020202020204" pitchFamily="34" charset="0"/>
              <a:buChar char="•"/>
            </a:pPr>
            <a:r>
              <a:rPr lang="en-US" sz="1300" dirty="0"/>
              <a:t>Implement digital curfews and use blue-light filters, especially during evening hours.</a:t>
            </a:r>
          </a:p>
          <a:p>
            <a:pPr indent="-228600">
              <a:lnSpc>
                <a:spcPct val="110000"/>
              </a:lnSpc>
              <a:spcAft>
                <a:spcPts val="600"/>
              </a:spcAft>
              <a:buFont typeface="Arial" panose="020B0604020202020204" pitchFamily="34" charset="0"/>
              <a:buChar char="•"/>
            </a:pPr>
            <a:r>
              <a:rPr lang="en-US" sz="1300" dirty="0"/>
              <a:t>Encourage practices such as digital detox or limiting device use before bedtime.</a:t>
            </a:r>
          </a:p>
          <a:p>
            <a:pPr>
              <a:lnSpc>
                <a:spcPct val="110000"/>
              </a:lnSpc>
              <a:spcAft>
                <a:spcPts val="600"/>
              </a:spcAft>
            </a:pPr>
            <a:r>
              <a:rPr lang="en-US" sz="1400" b="1" dirty="0"/>
              <a:t>Digital Behavior Interventions</a:t>
            </a:r>
          </a:p>
          <a:p>
            <a:pPr indent="-228600">
              <a:lnSpc>
                <a:spcPct val="110000"/>
              </a:lnSpc>
              <a:spcAft>
                <a:spcPts val="600"/>
              </a:spcAft>
              <a:buFont typeface="Arial" panose="020B0604020202020204" pitchFamily="34" charset="0"/>
              <a:buChar char="•"/>
            </a:pPr>
            <a:r>
              <a:rPr lang="en-US" sz="1300" dirty="0"/>
              <a:t>Focus on reducing excessive screen time for young adults. Promote awareness programs that link structured digital habits with improved sleep quality.</a:t>
            </a:r>
          </a:p>
          <a:p>
            <a:pPr>
              <a:lnSpc>
                <a:spcPct val="110000"/>
              </a:lnSpc>
              <a:spcAft>
                <a:spcPts val="600"/>
              </a:spcAft>
            </a:pPr>
            <a:r>
              <a:rPr lang="en-US" sz="1400" b="1" dirty="0"/>
              <a:t>Further Research Steps</a:t>
            </a:r>
          </a:p>
          <a:p>
            <a:pPr indent="-228600">
              <a:lnSpc>
                <a:spcPct val="110000"/>
              </a:lnSpc>
              <a:spcAft>
                <a:spcPts val="600"/>
              </a:spcAft>
              <a:buFont typeface="Arial" panose="020B0604020202020204" pitchFamily="34" charset="0"/>
              <a:buChar char="•"/>
            </a:pPr>
            <a:r>
              <a:rPr lang="en-US" sz="1300" dirty="0"/>
              <a:t>Integrate additional metrics (such as light exposure and sleep data) to refine model predictions. Study changes over time and observe how individuals differ from one another. Explore advanced modeling techniques to deepen understanding of the interplay between digital behavior and sleep.</a:t>
            </a:r>
          </a:p>
        </p:txBody>
      </p:sp>
    </p:spTree>
    <p:extLst>
      <p:ext uri="{BB962C8B-B14F-4D97-AF65-F5344CB8AC3E}">
        <p14:creationId xmlns:p14="http://schemas.microsoft.com/office/powerpoint/2010/main" val="306014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D1CC814-F7B3-4861-6133-1704E239CFCC}"/>
              </a:ext>
            </a:extLst>
          </p:cNvPr>
          <p:cNvSpPr txBox="1"/>
          <p:nvPr/>
        </p:nvSpPr>
        <p:spPr>
          <a:xfrm>
            <a:off x="6194716" y="739978"/>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a:latin typeface="+mj-lt"/>
                <a:ea typeface="+mj-ea"/>
                <a:cs typeface="+mj-cs"/>
              </a:rPr>
              <a:t>What I Would Share Publicly</a:t>
            </a:r>
          </a:p>
        </p:txBody>
      </p:sp>
      <p:sp>
        <p:nvSpPr>
          <p:cNvPr id="5" name="TextBox 4">
            <a:extLst>
              <a:ext uri="{FF2B5EF4-FFF2-40B4-BE49-F238E27FC236}">
                <a16:creationId xmlns:a16="http://schemas.microsoft.com/office/drawing/2014/main" id="{ED47A6F6-0771-0D47-1AC5-80B96D2CD0FC}"/>
              </a:ext>
            </a:extLst>
          </p:cNvPr>
          <p:cNvSpPr txBox="1"/>
          <p:nvPr/>
        </p:nvSpPr>
        <p:spPr>
          <a:xfrm>
            <a:off x="349896" y="267852"/>
            <a:ext cx="5334931" cy="423831"/>
          </a:xfrm>
          <a:prstGeom prst="rect">
            <a:avLst/>
          </a:prstGeom>
        </p:spPr>
        <p:txBody>
          <a:bodyPr vert="horz" lIns="91440" tIns="45720" rIns="91440" bIns="45720" rtlCol="0">
            <a:normAutofit/>
          </a:bodyPr>
          <a:lstStyle/>
          <a:p>
            <a:pPr algn="ctr">
              <a:lnSpc>
                <a:spcPct val="90000"/>
              </a:lnSpc>
              <a:spcBef>
                <a:spcPts val="1000"/>
              </a:spcBef>
            </a:pPr>
            <a:r>
              <a:rPr lang="en-US" sz="2400" b="1" dirty="0"/>
              <a:t>Today’s Visuals</a:t>
            </a:r>
          </a:p>
        </p:txBody>
      </p:sp>
      <p:sp>
        <p:nvSpPr>
          <p:cNvPr id="12" name="Freeform: Shape 11">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4D8F7355-FFEE-C5B3-6DBD-9D78A2109C1A}"/>
              </a:ext>
            </a:extLst>
          </p:cNvPr>
          <p:cNvPicPr>
            <a:picLocks noChangeAspect="1"/>
          </p:cNvPicPr>
          <p:nvPr/>
        </p:nvPicPr>
        <p:blipFill>
          <a:blip r:embed="rId3"/>
          <a:srcRect r="-2" b="23498"/>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2" name="Freeform: Shape 21">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8209C8DE-AB33-C0A4-C34A-1AC2E37DA4B4}"/>
              </a:ext>
            </a:extLst>
          </p:cNvPr>
          <p:cNvPicPr>
            <a:picLocks noChangeAspect="1"/>
          </p:cNvPicPr>
          <p:nvPr/>
        </p:nvPicPr>
        <p:blipFill>
          <a:blip r:embed="rId4"/>
          <a:stretch>
            <a:fillRect/>
          </a:stretch>
        </p:blipFill>
        <p:spPr>
          <a:xfrm>
            <a:off x="7570965" y="4926521"/>
            <a:ext cx="3136523" cy="1699708"/>
          </a:xfrm>
          <a:prstGeom prst="rect">
            <a:avLst/>
          </a:prstGeom>
        </p:spPr>
      </p:pic>
      <p:sp>
        <p:nvSpPr>
          <p:cNvPr id="8" name="TextBox 7">
            <a:extLst>
              <a:ext uri="{FF2B5EF4-FFF2-40B4-BE49-F238E27FC236}">
                <a16:creationId xmlns:a16="http://schemas.microsoft.com/office/drawing/2014/main" id="{CF58A0AD-6AE5-6FFE-C96C-0131E2B6811A}"/>
              </a:ext>
            </a:extLst>
          </p:cNvPr>
          <p:cNvSpPr txBox="1"/>
          <p:nvPr/>
        </p:nvSpPr>
        <p:spPr>
          <a:xfrm>
            <a:off x="6443274" y="4008474"/>
            <a:ext cx="4837814" cy="1569660"/>
          </a:xfrm>
          <a:prstGeom prst="rect">
            <a:avLst/>
          </a:prstGeom>
          <a:noFill/>
        </p:spPr>
        <p:txBody>
          <a:bodyPr wrap="square" rtlCol="0">
            <a:spAutoFit/>
          </a:bodyPr>
          <a:lstStyle/>
          <a:p>
            <a:r>
              <a:rPr lang="en-US" sz="2400" b="1" dirty="0"/>
              <a:t>Add me on GitHub</a:t>
            </a:r>
          </a:p>
          <a:p>
            <a:r>
              <a:rPr lang="en-US" sz="2400" dirty="0">
                <a:hlinkClick r:id="rId5"/>
              </a:rPr>
              <a:t>https://github.com/Algorithm-Bundy</a:t>
            </a:r>
            <a:endParaRPr lang="en-US" sz="2400" dirty="0"/>
          </a:p>
          <a:p>
            <a:endParaRPr lang="en-US" sz="2400" b="1" dirty="0"/>
          </a:p>
        </p:txBody>
      </p:sp>
      <p:pic>
        <p:nvPicPr>
          <p:cNvPr id="11" name="Picture 10">
            <a:extLst>
              <a:ext uri="{FF2B5EF4-FFF2-40B4-BE49-F238E27FC236}">
                <a16:creationId xmlns:a16="http://schemas.microsoft.com/office/drawing/2014/main" id="{8A4A51E6-B2B8-D266-FE47-CFCD56DC8514}"/>
              </a:ext>
            </a:extLst>
          </p:cNvPr>
          <p:cNvPicPr>
            <a:picLocks noChangeAspect="1"/>
          </p:cNvPicPr>
          <p:nvPr/>
        </p:nvPicPr>
        <p:blipFill>
          <a:blip r:embed="rId6"/>
          <a:stretch>
            <a:fillRect/>
          </a:stretch>
        </p:blipFill>
        <p:spPr>
          <a:xfrm>
            <a:off x="8542890" y="229306"/>
            <a:ext cx="2740108" cy="1784891"/>
          </a:xfrm>
          <a:prstGeom prst="rect">
            <a:avLst/>
          </a:prstGeom>
        </p:spPr>
      </p:pic>
      <p:sp>
        <p:nvSpPr>
          <p:cNvPr id="13" name="TextBox 12">
            <a:extLst>
              <a:ext uri="{FF2B5EF4-FFF2-40B4-BE49-F238E27FC236}">
                <a16:creationId xmlns:a16="http://schemas.microsoft.com/office/drawing/2014/main" id="{0BC87E63-41DE-72C5-8D41-BFA09DB04C38}"/>
              </a:ext>
            </a:extLst>
          </p:cNvPr>
          <p:cNvSpPr txBox="1"/>
          <p:nvPr/>
        </p:nvSpPr>
        <p:spPr>
          <a:xfrm>
            <a:off x="5463031" y="976898"/>
            <a:ext cx="3157191" cy="1015663"/>
          </a:xfrm>
          <a:prstGeom prst="rect">
            <a:avLst/>
          </a:prstGeom>
          <a:noFill/>
        </p:spPr>
        <p:txBody>
          <a:bodyPr wrap="square" rtlCol="0">
            <a:spAutoFit/>
          </a:bodyPr>
          <a:lstStyle/>
          <a:p>
            <a:r>
              <a:rPr lang="en-US" sz="2400" b="1" dirty="0"/>
              <a:t>Add Me On LinkedIn</a:t>
            </a:r>
          </a:p>
          <a:p>
            <a:r>
              <a:rPr lang="en-US" dirty="0">
                <a:hlinkClick r:id="rId7"/>
              </a:rPr>
              <a:t>www.linkedin.com/in/mark-dormeier-633616307</a:t>
            </a:r>
            <a:endParaRPr lang="en-US" dirty="0"/>
          </a:p>
        </p:txBody>
      </p:sp>
    </p:spTree>
    <p:extLst>
      <p:ext uri="{BB962C8B-B14F-4D97-AF65-F5344CB8AC3E}">
        <p14:creationId xmlns:p14="http://schemas.microsoft.com/office/powerpoint/2010/main" val="284195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3C7888-29A5-3480-B076-2D2026A1AC45}"/>
              </a:ext>
            </a:extLst>
          </p:cNvPr>
          <p:cNvSpPr txBox="1"/>
          <p:nvPr/>
        </p:nvSpPr>
        <p:spPr>
          <a:xfrm>
            <a:off x="425302" y="223284"/>
            <a:ext cx="7825563" cy="646331"/>
          </a:xfrm>
          <a:prstGeom prst="rect">
            <a:avLst/>
          </a:prstGeom>
          <a:noFill/>
        </p:spPr>
        <p:txBody>
          <a:bodyPr wrap="square" rtlCol="0">
            <a:spAutoFit/>
          </a:bodyPr>
          <a:lstStyle/>
          <a:p>
            <a:r>
              <a:rPr lang="en-US" sz="3600" b="1" dirty="0"/>
              <a:t>Additional Portfolio Links</a:t>
            </a:r>
          </a:p>
        </p:txBody>
      </p:sp>
      <p:pic>
        <p:nvPicPr>
          <p:cNvPr id="4" name="Picture 3">
            <a:extLst>
              <a:ext uri="{FF2B5EF4-FFF2-40B4-BE49-F238E27FC236}">
                <a16:creationId xmlns:a16="http://schemas.microsoft.com/office/drawing/2014/main" id="{6BC52B78-C06E-64CC-83B2-311B4C938FB7}"/>
              </a:ext>
            </a:extLst>
          </p:cNvPr>
          <p:cNvPicPr>
            <a:picLocks noChangeAspect="1"/>
          </p:cNvPicPr>
          <p:nvPr/>
        </p:nvPicPr>
        <p:blipFill>
          <a:blip r:embed="rId3"/>
          <a:stretch>
            <a:fillRect/>
          </a:stretch>
        </p:blipFill>
        <p:spPr>
          <a:xfrm>
            <a:off x="425302" y="1623398"/>
            <a:ext cx="3213930" cy="1805602"/>
          </a:xfrm>
          <a:prstGeom prst="rect">
            <a:avLst/>
          </a:prstGeom>
        </p:spPr>
      </p:pic>
      <p:sp>
        <p:nvSpPr>
          <p:cNvPr id="5" name="TextBox 4">
            <a:extLst>
              <a:ext uri="{FF2B5EF4-FFF2-40B4-BE49-F238E27FC236}">
                <a16:creationId xmlns:a16="http://schemas.microsoft.com/office/drawing/2014/main" id="{B775E948-56E8-DCEC-722F-D42AC6B00A2B}"/>
              </a:ext>
            </a:extLst>
          </p:cNvPr>
          <p:cNvSpPr txBox="1"/>
          <p:nvPr/>
        </p:nvSpPr>
        <p:spPr>
          <a:xfrm>
            <a:off x="3639232" y="1180214"/>
            <a:ext cx="3420787" cy="738664"/>
          </a:xfrm>
          <a:prstGeom prst="rect">
            <a:avLst/>
          </a:prstGeom>
          <a:noFill/>
        </p:spPr>
        <p:txBody>
          <a:bodyPr wrap="square" rtlCol="0">
            <a:spAutoFit/>
          </a:bodyPr>
          <a:lstStyle/>
          <a:p>
            <a:r>
              <a:rPr lang="en-US" sz="2400" b="1" dirty="0"/>
              <a:t>Add Me On Kaggle</a:t>
            </a:r>
          </a:p>
          <a:p>
            <a:r>
              <a:rPr lang="en-US" dirty="0">
                <a:hlinkClick r:id="rId4"/>
              </a:rPr>
              <a:t>Mark Dormeier | Novice | Kaggle</a:t>
            </a:r>
            <a:endParaRPr lang="en-US" dirty="0"/>
          </a:p>
        </p:txBody>
      </p:sp>
      <p:sp>
        <p:nvSpPr>
          <p:cNvPr id="6" name="TextBox 5">
            <a:extLst>
              <a:ext uri="{FF2B5EF4-FFF2-40B4-BE49-F238E27FC236}">
                <a16:creationId xmlns:a16="http://schemas.microsoft.com/office/drawing/2014/main" id="{B8CB555A-9438-B442-671D-421E6BBFC152}"/>
              </a:ext>
            </a:extLst>
          </p:cNvPr>
          <p:cNvSpPr txBox="1"/>
          <p:nvPr/>
        </p:nvSpPr>
        <p:spPr>
          <a:xfrm>
            <a:off x="4114800" y="3817088"/>
            <a:ext cx="3242930" cy="1477328"/>
          </a:xfrm>
          <a:prstGeom prst="rect">
            <a:avLst/>
          </a:prstGeom>
          <a:noFill/>
        </p:spPr>
        <p:txBody>
          <a:bodyPr wrap="square" rtlCol="0">
            <a:spAutoFit/>
          </a:bodyPr>
          <a:lstStyle/>
          <a:p>
            <a:r>
              <a:rPr lang="en-US" sz="2400" b="1" dirty="0"/>
              <a:t>For Cooking Ideas, Follow My Instagram</a:t>
            </a:r>
          </a:p>
          <a:p>
            <a:r>
              <a:rPr lang="en-US" sz="2400" dirty="0">
                <a:hlinkClick r:id="rId5"/>
              </a:rPr>
              <a:t>Instagram</a:t>
            </a:r>
            <a:endParaRPr lang="en-US" sz="2400" b="1" dirty="0"/>
          </a:p>
          <a:p>
            <a:endParaRPr lang="en-US" dirty="0"/>
          </a:p>
        </p:txBody>
      </p:sp>
      <p:pic>
        <p:nvPicPr>
          <p:cNvPr id="8" name="Picture 7">
            <a:extLst>
              <a:ext uri="{FF2B5EF4-FFF2-40B4-BE49-F238E27FC236}">
                <a16:creationId xmlns:a16="http://schemas.microsoft.com/office/drawing/2014/main" id="{C5CC4BAA-C4D5-B3AB-DEFA-A86AD8595CC1}"/>
              </a:ext>
            </a:extLst>
          </p:cNvPr>
          <p:cNvPicPr>
            <a:picLocks noChangeAspect="1"/>
          </p:cNvPicPr>
          <p:nvPr/>
        </p:nvPicPr>
        <p:blipFill>
          <a:blip r:embed="rId6"/>
          <a:stretch>
            <a:fillRect/>
          </a:stretch>
        </p:blipFill>
        <p:spPr>
          <a:xfrm>
            <a:off x="298066" y="3742660"/>
            <a:ext cx="3468402" cy="2169042"/>
          </a:xfrm>
          <a:prstGeom prst="rect">
            <a:avLst/>
          </a:prstGeom>
        </p:spPr>
      </p:pic>
      <p:sp>
        <p:nvSpPr>
          <p:cNvPr id="9" name="TextBox 8">
            <a:extLst>
              <a:ext uri="{FF2B5EF4-FFF2-40B4-BE49-F238E27FC236}">
                <a16:creationId xmlns:a16="http://schemas.microsoft.com/office/drawing/2014/main" id="{5527AAE2-5283-DE84-9FD8-667BB95EBFF0}"/>
              </a:ext>
            </a:extLst>
          </p:cNvPr>
          <p:cNvSpPr txBox="1"/>
          <p:nvPr/>
        </p:nvSpPr>
        <p:spPr>
          <a:xfrm>
            <a:off x="7506586" y="765544"/>
            <a:ext cx="4338084" cy="1661993"/>
          </a:xfrm>
          <a:prstGeom prst="rect">
            <a:avLst/>
          </a:prstGeom>
          <a:noFill/>
        </p:spPr>
        <p:txBody>
          <a:bodyPr wrap="square" rtlCol="0">
            <a:spAutoFit/>
          </a:bodyPr>
          <a:lstStyle/>
          <a:p>
            <a:r>
              <a:rPr lang="en-US" sz="2400" b="1" dirty="0"/>
              <a:t>Email Me</a:t>
            </a:r>
          </a:p>
          <a:p>
            <a:endParaRPr lang="en-US" sz="2400" b="1" dirty="0"/>
          </a:p>
          <a:p>
            <a:r>
              <a:rPr lang="en-US" dirty="0">
                <a:hlinkClick r:id="rId7"/>
              </a:rPr>
              <a:t>Markdormeier2@gmail.com</a:t>
            </a:r>
            <a:endParaRPr lang="en-US" dirty="0"/>
          </a:p>
          <a:p>
            <a:r>
              <a:rPr lang="en-US" dirty="0">
                <a:hlinkClick r:id="rId8"/>
              </a:rPr>
              <a:t>Markdormeier@student.PurdueGlobal.edu</a:t>
            </a:r>
            <a:r>
              <a:rPr lang="en-US" dirty="0"/>
              <a:t> </a:t>
            </a:r>
          </a:p>
        </p:txBody>
      </p:sp>
      <p:sp>
        <p:nvSpPr>
          <p:cNvPr id="10" name="TextBox 9">
            <a:extLst>
              <a:ext uri="{FF2B5EF4-FFF2-40B4-BE49-F238E27FC236}">
                <a16:creationId xmlns:a16="http://schemas.microsoft.com/office/drawing/2014/main" id="{E0869990-2C9D-DA2A-26AE-9F77D856C823}"/>
              </a:ext>
            </a:extLst>
          </p:cNvPr>
          <p:cNvSpPr txBox="1"/>
          <p:nvPr/>
        </p:nvSpPr>
        <p:spPr>
          <a:xfrm>
            <a:off x="7357730" y="2829640"/>
            <a:ext cx="5007934" cy="461665"/>
          </a:xfrm>
          <a:prstGeom prst="rect">
            <a:avLst/>
          </a:prstGeom>
          <a:noFill/>
        </p:spPr>
        <p:txBody>
          <a:bodyPr wrap="square" rtlCol="0">
            <a:spAutoFit/>
          </a:bodyPr>
          <a:lstStyle/>
          <a:p>
            <a:r>
              <a:rPr lang="en-US" sz="2400" b="1" dirty="0"/>
              <a:t>My Public Badges &amp; Certificates</a:t>
            </a:r>
          </a:p>
        </p:txBody>
      </p:sp>
      <p:pic>
        <p:nvPicPr>
          <p:cNvPr id="12" name="Picture 11" descr="A red circle with white text and a person in the middle&#10;&#10;AI-generated content may be incorrect.">
            <a:extLst>
              <a:ext uri="{FF2B5EF4-FFF2-40B4-BE49-F238E27FC236}">
                <a16:creationId xmlns:a16="http://schemas.microsoft.com/office/drawing/2014/main" id="{F3AE8D9B-A211-B5F0-7E47-695E92FE48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57730" y="3481635"/>
            <a:ext cx="893135" cy="844112"/>
          </a:xfrm>
          <a:prstGeom prst="rect">
            <a:avLst/>
          </a:prstGeom>
        </p:spPr>
      </p:pic>
      <p:pic>
        <p:nvPicPr>
          <p:cNvPr id="14" name="Picture 13" descr="A logo for a company&#10;&#10;AI-generated content may be incorrect.">
            <a:extLst>
              <a:ext uri="{FF2B5EF4-FFF2-40B4-BE49-F238E27FC236}">
                <a16:creationId xmlns:a16="http://schemas.microsoft.com/office/drawing/2014/main" id="{30517523-5609-45B5-251A-E96FC07662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8455" y="3359499"/>
            <a:ext cx="1196253" cy="1196253"/>
          </a:xfrm>
          <a:prstGeom prst="rect">
            <a:avLst/>
          </a:prstGeom>
        </p:spPr>
      </p:pic>
      <p:pic>
        <p:nvPicPr>
          <p:cNvPr id="16" name="Picture 15" descr="A certificate of completion&#10;&#10;AI-generated content may be incorrect.">
            <a:extLst>
              <a:ext uri="{FF2B5EF4-FFF2-40B4-BE49-F238E27FC236}">
                <a16:creationId xmlns:a16="http://schemas.microsoft.com/office/drawing/2014/main" id="{D60DC895-4F42-5898-FFFE-914D95BCF8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02298" y="3566696"/>
            <a:ext cx="1382242" cy="646331"/>
          </a:xfrm>
          <a:prstGeom prst="rect">
            <a:avLst/>
          </a:prstGeom>
        </p:spPr>
      </p:pic>
      <p:pic>
        <p:nvPicPr>
          <p:cNvPr id="18" name="Picture 17" descr="A logo for a company&#10;&#10;AI-generated content may be incorrect.">
            <a:extLst>
              <a:ext uri="{FF2B5EF4-FFF2-40B4-BE49-F238E27FC236}">
                <a16:creationId xmlns:a16="http://schemas.microsoft.com/office/drawing/2014/main" id="{C8DE840B-2A27-5DD0-83FC-7ED406BF3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9469" y="4651216"/>
            <a:ext cx="804129" cy="804129"/>
          </a:xfrm>
          <a:prstGeom prst="rect">
            <a:avLst/>
          </a:prstGeom>
        </p:spPr>
      </p:pic>
    </p:spTree>
    <p:extLst>
      <p:ext uri="{BB962C8B-B14F-4D97-AF65-F5344CB8AC3E}">
        <p14:creationId xmlns:p14="http://schemas.microsoft.com/office/powerpoint/2010/main" val="1652836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711C5AE4-F7BD-0020-25E9-7E0245E8CA1D}"/>
              </a:ext>
            </a:extLst>
          </p:cNvPr>
          <p:cNvSpPr txBox="1"/>
          <p:nvPr/>
        </p:nvSpPr>
        <p:spPr>
          <a:xfrm>
            <a:off x="838200" y="1825625"/>
            <a:ext cx="5558489" cy="4351338"/>
          </a:xfrm>
          <a:prstGeom prst="rect">
            <a:avLst/>
          </a:prstGeom>
        </p:spPr>
        <p:txBody>
          <a:bodyPr vert="horz" lIns="91440" tIns="45720" rIns="91440" bIns="45720" rtlCol="0">
            <a:normAutofit/>
          </a:bodyPr>
          <a:lstStyle/>
          <a:p>
            <a:pPr algn="ctr">
              <a:lnSpc>
                <a:spcPct val="90000"/>
              </a:lnSpc>
              <a:spcAft>
                <a:spcPts val="600"/>
              </a:spcAft>
            </a:pPr>
            <a:r>
              <a:rPr lang="en-US" sz="3600" b="1" dirty="0"/>
              <a:t>Thank You For Your Time</a:t>
            </a:r>
          </a:p>
          <a:p>
            <a:pPr algn="ctr">
              <a:lnSpc>
                <a:spcPct val="90000"/>
              </a:lnSpc>
              <a:spcAft>
                <a:spcPts val="600"/>
              </a:spcAft>
            </a:pPr>
            <a:r>
              <a:rPr lang="en-US" sz="3600" b="1" dirty="0"/>
              <a:t>Have A Great Day </a:t>
            </a:r>
          </a:p>
        </p:txBody>
      </p:sp>
      <p:sp>
        <p:nvSpPr>
          <p:cNvPr id="11" name="Oval 1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960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5C5F5B-2472-EB27-A624-14D24AC13CBA}"/>
              </a:ext>
            </a:extLst>
          </p:cNvPr>
          <p:cNvPicPr>
            <a:picLocks noChangeAspect="1"/>
          </p:cNvPicPr>
          <p:nvPr/>
        </p:nvPicPr>
        <p:blipFill>
          <a:blip r:embed="rId3">
            <a:duotone>
              <a:schemeClr val="bg2">
                <a:shade val="45000"/>
                <a:satMod val="135000"/>
              </a:schemeClr>
              <a:prstClr val="white"/>
            </a:duotone>
          </a:blip>
          <a:srcRect b="250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FA9A23-4C58-2746-8EC7-9C892CB0C109}"/>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Analytical Thesis</a:t>
            </a:r>
          </a:p>
        </p:txBody>
      </p:sp>
      <p:graphicFrame>
        <p:nvGraphicFramePr>
          <p:cNvPr id="17" name="TextBox 2">
            <a:extLst>
              <a:ext uri="{FF2B5EF4-FFF2-40B4-BE49-F238E27FC236}">
                <a16:creationId xmlns:a16="http://schemas.microsoft.com/office/drawing/2014/main" id="{CFDC0F2C-1086-74DA-8FBF-2411FA436091}"/>
              </a:ext>
            </a:extLst>
          </p:cNvPr>
          <p:cNvGraphicFramePr/>
          <p:nvPr>
            <p:extLst>
              <p:ext uri="{D42A27DB-BD31-4B8C-83A1-F6EECF244321}">
                <p14:modId xmlns:p14="http://schemas.microsoft.com/office/powerpoint/2010/main" val="5677184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0934490"/>
      </p:ext>
    </p:extLst>
  </p:cSld>
  <p:clrMapOvr>
    <a:masterClrMapping/>
  </p:clrMapOvr>
  <mc:AlternateContent xmlns:mc="http://schemas.openxmlformats.org/markup-compatibility/2006">
    <mc:Choice xmlns:p14="http://schemas.microsoft.com/office/powerpoint/2010/main" Requires="p14">
      <p:transition spd="slow" p14:dur="2000" advTm="90293"/>
    </mc:Choice>
    <mc:Fallback>
      <p:transition spd="slow" advTm="9029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5A07554-BDA3-396C-6539-6268CBAA503D}"/>
              </a:ext>
            </a:extLst>
          </p:cNvPr>
          <p:cNvSpPr txBox="1"/>
          <p:nvPr/>
        </p:nvSpPr>
        <p:spPr>
          <a:xfrm>
            <a:off x="378056" y="452029"/>
            <a:ext cx="4974771" cy="358778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Problem Being Solved</a:t>
            </a:r>
          </a:p>
        </p:txBody>
      </p:sp>
      <p:grpSp>
        <p:nvGrpSpPr>
          <p:cNvPr id="14"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5" name="Freeform: Shape 14">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8"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2"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3" name="Freeform: Shape 22">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3"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4" name="Freeform: Shape 193">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TextBox 2">
            <a:extLst>
              <a:ext uri="{FF2B5EF4-FFF2-40B4-BE49-F238E27FC236}">
                <a16:creationId xmlns:a16="http://schemas.microsoft.com/office/drawing/2014/main" id="{FE5752A8-E1C7-E96C-43DD-4B634F4352D4}"/>
              </a:ext>
            </a:extLst>
          </p:cNvPr>
          <p:cNvSpPr txBox="1"/>
          <p:nvPr/>
        </p:nvSpPr>
        <p:spPr>
          <a:xfrm>
            <a:off x="5938166" y="215642"/>
            <a:ext cx="4974771" cy="4351338"/>
          </a:xfrm>
          <a:prstGeom prst="rect">
            <a:avLst/>
          </a:prstGeom>
        </p:spPr>
        <p:txBody>
          <a:bodyPr vert="horz" lIns="91440" tIns="45720" rIns="91440" bIns="45720" rtlCol="0">
            <a:normAutofit/>
          </a:bodyPr>
          <a:lstStyle/>
          <a:p>
            <a:pPr>
              <a:lnSpc>
                <a:spcPct val="90000"/>
              </a:lnSpc>
              <a:spcAft>
                <a:spcPts val="600"/>
              </a:spcAft>
            </a:pPr>
            <a:r>
              <a:rPr lang="en-US" sz="4400" b="1" dirty="0">
                <a:solidFill>
                  <a:schemeClr val="bg1"/>
                </a:solidFill>
              </a:rPr>
              <a:t>The Sleep Quality Problem</a:t>
            </a:r>
          </a:p>
        </p:txBody>
      </p:sp>
      <p:sp>
        <p:nvSpPr>
          <p:cNvPr id="4" name="TextBox 3">
            <a:extLst>
              <a:ext uri="{FF2B5EF4-FFF2-40B4-BE49-F238E27FC236}">
                <a16:creationId xmlns:a16="http://schemas.microsoft.com/office/drawing/2014/main" id="{9366D914-2733-8310-314B-5B4B77E2A972}"/>
              </a:ext>
            </a:extLst>
          </p:cNvPr>
          <p:cNvSpPr txBox="1"/>
          <p:nvPr/>
        </p:nvSpPr>
        <p:spPr>
          <a:xfrm>
            <a:off x="6759768" y="2076987"/>
            <a:ext cx="5432232" cy="3468706"/>
          </a:xfrm>
          <a:prstGeom prst="rect">
            <a:avLst/>
          </a:prstGeom>
          <a:noFill/>
        </p:spPr>
        <p:txBody>
          <a:bodyPr wrap="square" rtlCol="0">
            <a:spAutoFit/>
          </a:bodyPr>
          <a:lstStyle/>
          <a:p>
            <a:pPr>
              <a:lnSpc>
                <a:spcPct val="150000"/>
              </a:lnSpc>
              <a:spcAft>
                <a:spcPts val="600"/>
              </a:spcAft>
            </a:pPr>
            <a:r>
              <a:rPr lang="en-US" b="1" i="0" dirty="0">
                <a:solidFill>
                  <a:srgbClr val="FF0000"/>
                </a:solidFill>
                <a:effectLst/>
              </a:rPr>
              <a:t>Problem</a:t>
            </a:r>
          </a:p>
          <a:p>
            <a:pPr marL="285750" indent="-285750">
              <a:lnSpc>
                <a:spcPct val="150000"/>
              </a:lnSpc>
              <a:spcAft>
                <a:spcPts val="600"/>
              </a:spcAft>
              <a:buFont typeface="Arial" panose="020B0604020202020204" pitchFamily="34" charset="0"/>
              <a:buChar char="•"/>
            </a:pPr>
            <a:r>
              <a:rPr lang="en-US" sz="2000" b="1" i="0" dirty="0">
                <a:solidFill>
                  <a:schemeClr val="bg1"/>
                </a:solidFill>
                <a:effectLst/>
              </a:rPr>
              <a:t> Excessive screen time </a:t>
            </a:r>
            <a:r>
              <a:rPr lang="en-US" sz="2000" b="1" dirty="0">
                <a:solidFill>
                  <a:schemeClr val="bg1"/>
                </a:solidFill>
              </a:rPr>
              <a:t>with </a:t>
            </a:r>
            <a:r>
              <a:rPr lang="en-US" sz="2000" b="1" i="0" dirty="0">
                <a:solidFill>
                  <a:schemeClr val="bg1"/>
                </a:solidFill>
                <a:effectLst/>
              </a:rPr>
              <a:t>blue light</a:t>
            </a:r>
          </a:p>
          <a:p>
            <a:pPr>
              <a:lnSpc>
                <a:spcPct val="150000"/>
              </a:lnSpc>
              <a:spcAft>
                <a:spcPts val="600"/>
              </a:spcAft>
            </a:pPr>
            <a:r>
              <a:rPr lang="en-US" dirty="0">
                <a:solidFill>
                  <a:srgbClr val="FFFF00"/>
                </a:solidFill>
              </a:rPr>
              <a:t>   </a:t>
            </a:r>
            <a:r>
              <a:rPr lang="en-US" b="1" dirty="0">
                <a:solidFill>
                  <a:srgbClr val="FFFF00"/>
                </a:solidFill>
              </a:rPr>
              <a:t>Symptoms</a:t>
            </a:r>
          </a:p>
          <a:p>
            <a:pPr marL="342900" indent="-342900">
              <a:lnSpc>
                <a:spcPct val="150000"/>
              </a:lnSpc>
              <a:spcAft>
                <a:spcPts val="600"/>
              </a:spcAft>
              <a:buFont typeface="+mj-lt"/>
              <a:buAutoNum type="arabicPeriod"/>
            </a:pPr>
            <a:r>
              <a:rPr lang="en-US" dirty="0">
                <a:solidFill>
                  <a:schemeClr val="bg1"/>
                </a:solidFill>
              </a:rPr>
              <a:t>R</a:t>
            </a:r>
            <a:r>
              <a:rPr lang="en-US" b="0" i="0" dirty="0">
                <a:solidFill>
                  <a:schemeClr val="bg1"/>
                </a:solidFill>
                <a:effectLst/>
              </a:rPr>
              <a:t>educed focus</a:t>
            </a:r>
          </a:p>
          <a:p>
            <a:pPr marL="342900" indent="-342900">
              <a:lnSpc>
                <a:spcPct val="150000"/>
              </a:lnSpc>
              <a:spcAft>
                <a:spcPts val="600"/>
              </a:spcAft>
              <a:buFont typeface="+mj-lt"/>
              <a:buAutoNum type="arabicPeriod"/>
            </a:pPr>
            <a:r>
              <a:rPr lang="en-US" dirty="0">
                <a:solidFill>
                  <a:schemeClr val="bg1"/>
                </a:solidFill>
              </a:rPr>
              <a:t>I</a:t>
            </a:r>
            <a:r>
              <a:rPr lang="en-US" b="0" i="0" dirty="0">
                <a:solidFill>
                  <a:schemeClr val="bg1"/>
                </a:solidFill>
                <a:effectLst/>
              </a:rPr>
              <a:t>ncreased stress </a:t>
            </a:r>
          </a:p>
          <a:p>
            <a:pPr marL="342900" indent="-342900">
              <a:lnSpc>
                <a:spcPct val="150000"/>
              </a:lnSpc>
              <a:spcAft>
                <a:spcPts val="600"/>
              </a:spcAft>
              <a:buFont typeface="+mj-lt"/>
              <a:buAutoNum type="arabicPeriod"/>
            </a:pPr>
            <a:r>
              <a:rPr lang="en-US" b="0" i="0" dirty="0">
                <a:solidFill>
                  <a:schemeClr val="bg1"/>
                </a:solidFill>
                <a:effectLst/>
              </a:rPr>
              <a:t>Other potential health risks</a:t>
            </a:r>
            <a:r>
              <a:rPr lang="en-US" b="0" i="0" dirty="0">
                <a:solidFill>
                  <a:srgbClr val="1C1C1C"/>
                </a:solidFill>
                <a:effectLst/>
                <a:latin typeface="Inter"/>
              </a:rPr>
              <a:t>. </a:t>
            </a:r>
          </a:p>
          <a:p>
            <a:pPr marL="342900" indent="-342900">
              <a:lnSpc>
                <a:spcPct val="150000"/>
              </a:lnSpc>
              <a:spcAft>
                <a:spcPts val="600"/>
              </a:spcAft>
              <a:buFont typeface="+mj-lt"/>
              <a:buAutoNum type="arabicPeriod"/>
            </a:pPr>
            <a:r>
              <a:rPr lang="en-US" dirty="0">
                <a:solidFill>
                  <a:schemeClr val="bg1"/>
                </a:solidFill>
              </a:rPr>
              <a:t>Stops Melatonin Production </a:t>
            </a:r>
          </a:p>
        </p:txBody>
      </p:sp>
      <p:sp>
        <p:nvSpPr>
          <p:cNvPr id="5" name="TextBox 4">
            <a:extLst>
              <a:ext uri="{FF2B5EF4-FFF2-40B4-BE49-F238E27FC236}">
                <a16:creationId xmlns:a16="http://schemas.microsoft.com/office/drawing/2014/main" id="{A3A5F644-7AD9-6530-A24B-28219BE01A56}"/>
              </a:ext>
            </a:extLst>
          </p:cNvPr>
          <p:cNvSpPr txBox="1"/>
          <p:nvPr/>
        </p:nvSpPr>
        <p:spPr>
          <a:xfrm>
            <a:off x="1516933" y="2800262"/>
            <a:ext cx="5150912" cy="2930098"/>
          </a:xfrm>
          <a:prstGeom prst="rect">
            <a:avLst/>
          </a:prstGeom>
          <a:noFill/>
        </p:spPr>
        <p:txBody>
          <a:bodyPr wrap="square" rtlCol="0">
            <a:spAutoFit/>
          </a:bodyPr>
          <a:lstStyle/>
          <a:p>
            <a:pPr>
              <a:lnSpc>
                <a:spcPct val="150000"/>
              </a:lnSpc>
              <a:spcAft>
                <a:spcPts val="600"/>
              </a:spcAft>
            </a:pPr>
            <a:r>
              <a:rPr lang="en-US" b="1" dirty="0">
                <a:solidFill>
                  <a:srgbClr val="FF0000"/>
                </a:solidFill>
              </a:rPr>
              <a:t>Problem</a:t>
            </a:r>
          </a:p>
          <a:p>
            <a:pPr marL="285750" indent="-285750">
              <a:lnSpc>
                <a:spcPct val="150000"/>
              </a:lnSpc>
              <a:spcAft>
                <a:spcPts val="600"/>
              </a:spcAft>
              <a:buFont typeface="Arial" panose="020B0604020202020204" pitchFamily="34" charset="0"/>
              <a:buChar char="•"/>
            </a:pPr>
            <a:r>
              <a:rPr lang="en-US" b="1" dirty="0">
                <a:solidFill>
                  <a:schemeClr val="bg1"/>
                </a:solidFill>
              </a:rPr>
              <a:t>Lifestyle Factors Influencing Sleep</a:t>
            </a:r>
          </a:p>
          <a:p>
            <a:pPr>
              <a:lnSpc>
                <a:spcPct val="150000"/>
              </a:lnSpc>
              <a:spcAft>
                <a:spcPts val="600"/>
              </a:spcAft>
            </a:pPr>
            <a:r>
              <a:rPr lang="en-US" b="1" dirty="0">
                <a:solidFill>
                  <a:srgbClr val="FFFF00"/>
                </a:solidFill>
              </a:rPr>
              <a:t>Symptoms</a:t>
            </a:r>
          </a:p>
          <a:p>
            <a:pPr marL="342900" indent="-342900">
              <a:lnSpc>
                <a:spcPct val="150000"/>
              </a:lnSpc>
              <a:spcAft>
                <a:spcPts val="600"/>
              </a:spcAft>
              <a:buFont typeface="+mj-lt"/>
              <a:buAutoNum type="arabicPeriod"/>
            </a:pPr>
            <a:r>
              <a:rPr lang="en-US" b="1" dirty="0">
                <a:solidFill>
                  <a:schemeClr val="bg1"/>
                </a:solidFill>
              </a:rPr>
              <a:t>Physical Activity</a:t>
            </a:r>
          </a:p>
          <a:p>
            <a:pPr>
              <a:lnSpc>
                <a:spcPct val="150000"/>
              </a:lnSpc>
              <a:spcAft>
                <a:spcPts val="600"/>
              </a:spcAft>
            </a:pPr>
            <a:r>
              <a:rPr lang="en-US" b="1" dirty="0">
                <a:solidFill>
                  <a:schemeClr val="bg1"/>
                </a:solidFill>
              </a:rPr>
              <a:t>2. Light Exposure</a:t>
            </a:r>
          </a:p>
          <a:p>
            <a:pPr>
              <a:lnSpc>
                <a:spcPct val="150000"/>
              </a:lnSpc>
              <a:spcAft>
                <a:spcPts val="600"/>
              </a:spcAft>
            </a:pPr>
            <a:r>
              <a:rPr lang="en-US" b="1" dirty="0">
                <a:solidFill>
                  <a:schemeClr val="bg1"/>
                </a:solidFill>
              </a:rPr>
              <a:t>3. Demographics</a:t>
            </a:r>
          </a:p>
        </p:txBody>
      </p:sp>
      <p:sp>
        <p:nvSpPr>
          <p:cNvPr id="6" name="TextBox 5">
            <a:extLst>
              <a:ext uri="{FF2B5EF4-FFF2-40B4-BE49-F238E27FC236}">
                <a16:creationId xmlns:a16="http://schemas.microsoft.com/office/drawing/2014/main" id="{E2F29FB9-8016-9E75-C5B0-88BB4004FCF9}"/>
              </a:ext>
            </a:extLst>
          </p:cNvPr>
          <p:cNvSpPr txBox="1"/>
          <p:nvPr/>
        </p:nvSpPr>
        <p:spPr>
          <a:xfrm>
            <a:off x="6045333" y="5657671"/>
            <a:ext cx="5009833" cy="1200329"/>
          </a:xfrm>
          <a:prstGeom prst="rect">
            <a:avLst/>
          </a:prstGeom>
          <a:noFill/>
        </p:spPr>
        <p:txBody>
          <a:bodyPr wrap="none" rtlCol="0">
            <a:spAutoFit/>
          </a:bodyPr>
          <a:lstStyle/>
          <a:p>
            <a:r>
              <a:rPr lang="en-US" b="1" dirty="0">
                <a:solidFill>
                  <a:schemeClr val="tx2">
                    <a:lumMod val="50000"/>
                    <a:lumOff val="50000"/>
                  </a:schemeClr>
                </a:solidFill>
              </a:rPr>
              <a:t>Solution</a:t>
            </a:r>
          </a:p>
          <a:p>
            <a:r>
              <a:rPr lang="en-US" dirty="0">
                <a:solidFill>
                  <a:schemeClr val="bg1"/>
                </a:solidFill>
              </a:rPr>
              <a:t>Mitigating screen time before bed can help us all </a:t>
            </a:r>
          </a:p>
          <a:p>
            <a:r>
              <a:rPr lang="en-US" dirty="0">
                <a:solidFill>
                  <a:schemeClr val="bg1"/>
                </a:solidFill>
              </a:rPr>
              <a:t>fall asleep faster and sleep longer.</a:t>
            </a:r>
          </a:p>
          <a:p>
            <a:endParaRPr lang="en-US" dirty="0"/>
          </a:p>
        </p:txBody>
      </p:sp>
    </p:spTree>
    <p:extLst>
      <p:ext uri="{BB962C8B-B14F-4D97-AF65-F5344CB8AC3E}">
        <p14:creationId xmlns:p14="http://schemas.microsoft.com/office/powerpoint/2010/main" val="4001418231"/>
      </p:ext>
    </p:extLst>
  </p:cSld>
  <p:clrMapOvr>
    <a:masterClrMapping/>
  </p:clrMapOvr>
  <mc:AlternateContent xmlns:mc="http://schemas.openxmlformats.org/markup-compatibility/2006">
    <mc:Choice xmlns:p14="http://schemas.microsoft.com/office/powerpoint/2010/main" Requires="p14">
      <p:transition spd="slow" p14:dur="2000" advTm="153946"/>
    </mc:Choice>
    <mc:Fallback>
      <p:transition spd="slow" advTm="15394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3" name="Straight Connector 12">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aphicFrame>
        <p:nvGraphicFramePr>
          <p:cNvPr id="4" name="TextBox 1">
            <a:extLst>
              <a:ext uri="{FF2B5EF4-FFF2-40B4-BE49-F238E27FC236}">
                <a16:creationId xmlns:a16="http://schemas.microsoft.com/office/drawing/2014/main" id="{95794879-6EEB-0446-D8CB-02F8B737BEAC}"/>
              </a:ext>
            </a:extLst>
          </p:cNvPr>
          <p:cNvGraphicFramePr/>
          <p:nvPr>
            <p:extLst>
              <p:ext uri="{D42A27DB-BD31-4B8C-83A1-F6EECF244321}">
                <p14:modId xmlns:p14="http://schemas.microsoft.com/office/powerpoint/2010/main" val="474365355"/>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647968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9200B37-E4E3-8882-3141-CC8BF8AF4744}"/>
              </a:ext>
            </a:extLst>
          </p:cNvPr>
          <p:cNvSpPr txBox="1"/>
          <p:nvPr/>
        </p:nvSpPr>
        <p:spPr>
          <a:xfrm>
            <a:off x="897769" y="1909192"/>
            <a:ext cx="4586513" cy="3647710"/>
          </a:xfrm>
          <a:prstGeom prst="rect">
            <a:avLst/>
          </a:prstGeom>
        </p:spPr>
        <p:txBody>
          <a:bodyPr vert="horz" lIns="91440" tIns="45720" rIns="91440" bIns="45720" rtlCol="0">
            <a:normAutofit/>
          </a:bodyPr>
          <a:lstStyle/>
          <a:p>
            <a:pPr marL="285750" indent="-285750">
              <a:lnSpc>
                <a:spcPct val="90000"/>
              </a:lnSpc>
              <a:spcAft>
                <a:spcPts val="600"/>
              </a:spcAft>
              <a:buFont typeface="Arial" panose="020B0604020202020204" pitchFamily="34" charset="0"/>
              <a:buChar char="•"/>
            </a:pPr>
            <a:r>
              <a:rPr lang="en-US" sz="1700" b="1" dirty="0">
                <a:solidFill>
                  <a:schemeClr val="bg1"/>
                </a:solidFill>
              </a:rPr>
              <a:t>Screen Time: </a:t>
            </a:r>
            <a:r>
              <a:rPr lang="en-US" sz="1700" dirty="0">
                <a:solidFill>
                  <a:schemeClr val="bg1"/>
                </a:solidFill>
              </a:rPr>
              <a:t>The main factor disrupting sleep quality.</a:t>
            </a:r>
          </a:p>
          <a:p>
            <a:pPr indent="-228600">
              <a:lnSpc>
                <a:spcPct val="90000"/>
              </a:lnSpc>
              <a:spcAft>
                <a:spcPts val="600"/>
              </a:spcAft>
              <a:buFont typeface="Arial" panose="020B0604020202020204" pitchFamily="34" charset="0"/>
              <a:buChar char="•"/>
            </a:pPr>
            <a:r>
              <a:rPr lang="en-US" sz="1700" b="1" dirty="0">
                <a:solidFill>
                  <a:schemeClr val="bg1"/>
                </a:solidFill>
              </a:rPr>
              <a:t>Demographics: </a:t>
            </a:r>
            <a:r>
              <a:rPr lang="en-US" sz="1700" dirty="0">
                <a:solidFill>
                  <a:schemeClr val="bg1"/>
                </a:solidFill>
              </a:rPr>
              <a:t>Age and sex influence sleep patterns. This shows that people need different strategies for better sleep. </a:t>
            </a:r>
          </a:p>
          <a:p>
            <a:pPr indent="-228600">
              <a:lnSpc>
                <a:spcPct val="90000"/>
              </a:lnSpc>
              <a:spcAft>
                <a:spcPts val="600"/>
              </a:spcAft>
              <a:buFont typeface="Arial" panose="020B0604020202020204" pitchFamily="34" charset="0"/>
              <a:buChar char="•"/>
            </a:pPr>
            <a:r>
              <a:rPr lang="en-US" sz="1700" b="1" dirty="0">
                <a:solidFill>
                  <a:schemeClr val="bg1"/>
                </a:solidFill>
              </a:rPr>
              <a:t>Other Factors: </a:t>
            </a:r>
            <a:r>
              <a:rPr lang="en-US" sz="1700" dirty="0">
                <a:solidFill>
                  <a:schemeClr val="bg1"/>
                </a:solidFill>
              </a:rPr>
              <a:t>Physical activity and light exposure are secondary influences.</a:t>
            </a:r>
          </a:p>
          <a:p>
            <a:pPr>
              <a:lnSpc>
                <a:spcPct val="90000"/>
              </a:lnSpc>
              <a:spcAft>
                <a:spcPts val="600"/>
              </a:spcAft>
            </a:pPr>
            <a:r>
              <a:rPr lang="en-US" sz="1700" b="1" dirty="0">
                <a:solidFill>
                  <a:schemeClr val="bg1"/>
                </a:solidFill>
              </a:rPr>
              <a:t>Visualizations</a:t>
            </a:r>
            <a:r>
              <a:rPr lang="en-US" sz="1700" dirty="0">
                <a:solidFill>
                  <a:schemeClr val="bg1"/>
                </a:solidFill>
              </a:rPr>
              <a:t> </a:t>
            </a:r>
          </a:p>
          <a:p>
            <a:pPr indent="-228600">
              <a:lnSpc>
                <a:spcPct val="90000"/>
              </a:lnSpc>
              <a:spcAft>
                <a:spcPts val="600"/>
              </a:spcAft>
              <a:buFont typeface="Arial" panose="020B0604020202020204" pitchFamily="34" charset="0"/>
              <a:buChar char="•"/>
            </a:pPr>
            <a:r>
              <a:rPr lang="en-US" sz="1700" b="1" dirty="0">
                <a:solidFill>
                  <a:schemeClr val="bg1"/>
                </a:solidFill>
              </a:rPr>
              <a:t>Feature Importance Plot: </a:t>
            </a:r>
            <a:r>
              <a:rPr lang="en-US" sz="1700" dirty="0">
                <a:solidFill>
                  <a:schemeClr val="bg1"/>
                </a:solidFill>
              </a:rPr>
              <a:t>A bar chart shows predictor importance with color-coded legends and numeric scores (0-30).  </a:t>
            </a:r>
          </a:p>
          <a:p>
            <a:pPr indent="-228600">
              <a:lnSpc>
                <a:spcPct val="90000"/>
              </a:lnSpc>
              <a:spcAft>
                <a:spcPts val="600"/>
              </a:spcAft>
              <a:buFont typeface="Arial" panose="020B0604020202020204" pitchFamily="34" charset="0"/>
              <a:buChar char="•"/>
            </a:pPr>
            <a:r>
              <a:rPr lang="en-US" sz="1700" b="1" dirty="0">
                <a:solidFill>
                  <a:schemeClr val="bg1"/>
                </a:solidFill>
              </a:rPr>
              <a:t>Scores:</a:t>
            </a:r>
            <a:r>
              <a:rPr lang="en-US" sz="1700" dirty="0">
                <a:solidFill>
                  <a:schemeClr val="bg1"/>
                </a:solidFill>
              </a:rPr>
              <a:t> Clear labels highlight the impact of screen time.</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88468F8-2615-A063-E6B3-9C1690EE7A71}"/>
              </a:ext>
            </a:extLst>
          </p:cNvPr>
          <p:cNvPicPr>
            <a:picLocks noChangeAspect="1"/>
          </p:cNvPicPr>
          <p:nvPr/>
        </p:nvPicPr>
        <p:blipFill>
          <a:blip r:embed="rId3"/>
          <a:stretch>
            <a:fillRect/>
          </a:stretch>
        </p:blipFill>
        <p:spPr>
          <a:xfrm>
            <a:off x="6525453" y="446607"/>
            <a:ext cx="5666547" cy="5964786"/>
          </a:xfrm>
          <a:prstGeom prst="rect">
            <a:avLst/>
          </a:prstGeom>
        </p:spPr>
      </p:pic>
      <p:sp>
        <p:nvSpPr>
          <p:cNvPr id="5" name="TextBox 4">
            <a:extLst>
              <a:ext uri="{FF2B5EF4-FFF2-40B4-BE49-F238E27FC236}">
                <a16:creationId xmlns:a16="http://schemas.microsoft.com/office/drawing/2014/main" id="{84D0F219-1EC4-7138-1162-96DE590F20B7}"/>
              </a:ext>
            </a:extLst>
          </p:cNvPr>
          <p:cNvSpPr txBox="1"/>
          <p:nvPr/>
        </p:nvSpPr>
        <p:spPr>
          <a:xfrm>
            <a:off x="1643060" y="1039488"/>
            <a:ext cx="3239333" cy="523220"/>
          </a:xfrm>
          <a:prstGeom prst="rect">
            <a:avLst/>
          </a:prstGeom>
          <a:noFill/>
        </p:spPr>
        <p:txBody>
          <a:bodyPr wrap="square" rtlCol="0">
            <a:spAutoFit/>
          </a:bodyPr>
          <a:lstStyle/>
          <a:p>
            <a:r>
              <a:rPr lang="en-US" sz="2800" b="1" dirty="0">
                <a:solidFill>
                  <a:schemeClr val="bg1"/>
                </a:solidFill>
              </a:rPr>
              <a:t>Results Summary</a:t>
            </a:r>
          </a:p>
        </p:txBody>
      </p:sp>
    </p:spTree>
    <p:extLst>
      <p:ext uri="{BB962C8B-B14F-4D97-AF65-F5344CB8AC3E}">
        <p14:creationId xmlns:p14="http://schemas.microsoft.com/office/powerpoint/2010/main" val="2719592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C15CBF-8716-A034-A6CE-374E0E5B731F}"/>
              </a:ext>
            </a:extLst>
          </p:cNvPr>
          <p:cNvSpPr txBox="1"/>
          <p:nvPr/>
        </p:nvSpPr>
        <p:spPr>
          <a:xfrm>
            <a:off x="897769" y="1909191"/>
            <a:ext cx="4586513" cy="3949251"/>
          </a:xfrm>
          <a:prstGeom prst="rect">
            <a:avLst/>
          </a:prstGeom>
        </p:spPr>
        <p:txBody>
          <a:bodyPr vert="horz" lIns="91440" tIns="45720" rIns="91440" bIns="45720" rtlCol="0">
            <a:normAutofit/>
          </a:bodyPr>
          <a:lstStyle/>
          <a:p>
            <a:pPr>
              <a:lnSpc>
                <a:spcPct val="90000"/>
              </a:lnSpc>
              <a:spcAft>
                <a:spcPts val="600"/>
              </a:spcAft>
            </a:pPr>
            <a:endParaRPr lang="en-US" sz="1400" dirty="0">
              <a:solidFill>
                <a:schemeClr val="bg1"/>
              </a:solidFill>
            </a:endParaRPr>
          </a:p>
          <a:p>
            <a:pPr indent="-228600">
              <a:lnSpc>
                <a:spcPct val="90000"/>
              </a:lnSpc>
              <a:spcAft>
                <a:spcPts val="600"/>
              </a:spcAft>
              <a:buFont typeface="Arial" panose="020B0604020202020204" pitchFamily="34" charset="0"/>
              <a:buChar char="•"/>
            </a:pPr>
            <a:r>
              <a:rPr lang="en-US" sz="1400" dirty="0">
                <a:solidFill>
                  <a:schemeClr val="bg1"/>
                </a:solidFill>
              </a:rPr>
              <a:t>Screen Time and Sleep Quality</a:t>
            </a:r>
          </a:p>
          <a:p>
            <a:pPr indent="-228600">
              <a:lnSpc>
                <a:spcPct val="90000"/>
              </a:lnSpc>
              <a:spcAft>
                <a:spcPts val="600"/>
              </a:spcAft>
              <a:buFont typeface="Arial" panose="020B0604020202020204" pitchFamily="34" charset="0"/>
              <a:buChar char="•"/>
            </a:pPr>
            <a:r>
              <a:rPr lang="en-US" sz="1400" dirty="0">
                <a:solidFill>
                  <a:schemeClr val="bg1"/>
                </a:solidFill>
              </a:rPr>
              <a:t>Usage Levels: Daily use (0-3 hours).  </a:t>
            </a:r>
          </a:p>
          <a:p>
            <a:pPr indent="-228600">
              <a:lnSpc>
                <a:spcPct val="90000"/>
              </a:lnSpc>
              <a:spcAft>
                <a:spcPts val="600"/>
              </a:spcAft>
              <a:buFont typeface="Arial" panose="020B0604020202020204" pitchFamily="34" charset="0"/>
              <a:buChar char="•"/>
            </a:pPr>
            <a:r>
              <a:rPr lang="en-US" sz="1400" dirty="0">
                <a:solidFill>
                  <a:schemeClr val="bg1"/>
                </a:solidFill>
              </a:rPr>
              <a:t>Predicted Sleep Scores:  </a:t>
            </a:r>
          </a:p>
          <a:p>
            <a:pPr indent="-228600">
              <a:lnSpc>
                <a:spcPct val="90000"/>
              </a:lnSpc>
              <a:spcAft>
                <a:spcPts val="600"/>
              </a:spcAft>
              <a:buFont typeface="Arial" panose="020B0604020202020204" pitchFamily="34" charset="0"/>
              <a:buChar char="•"/>
            </a:pPr>
            <a:r>
              <a:rPr lang="en-US" sz="1400" dirty="0">
                <a:solidFill>
                  <a:schemeClr val="bg1"/>
                </a:solidFill>
              </a:rPr>
              <a:t> 0 </a:t>
            </a:r>
            <a:r>
              <a:rPr lang="en-US" sz="1400" dirty="0" err="1">
                <a:solidFill>
                  <a:schemeClr val="bg1"/>
                </a:solidFill>
              </a:rPr>
              <a:t>hrs</a:t>
            </a:r>
            <a:r>
              <a:rPr lang="en-US" sz="1400" dirty="0">
                <a:solidFill>
                  <a:schemeClr val="bg1"/>
                </a:solidFill>
              </a:rPr>
              <a:t>: ~0.6     </a:t>
            </a:r>
          </a:p>
          <a:p>
            <a:pPr indent="-228600">
              <a:lnSpc>
                <a:spcPct val="90000"/>
              </a:lnSpc>
              <a:spcAft>
                <a:spcPts val="600"/>
              </a:spcAft>
              <a:buFont typeface="Arial" panose="020B0604020202020204" pitchFamily="34" charset="0"/>
              <a:buChar char="•"/>
            </a:pPr>
            <a:r>
              <a:rPr lang="en-US" sz="1400" dirty="0">
                <a:solidFill>
                  <a:schemeClr val="bg1"/>
                </a:solidFill>
              </a:rPr>
              <a:t>1 </a:t>
            </a:r>
            <a:r>
              <a:rPr lang="en-US" sz="1400" dirty="0" err="1">
                <a:solidFill>
                  <a:schemeClr val="bg1"/>
                </a:solidFill>
              </a:rPr>
              <a:t>hr</a:t>
            </a:r>
            <a:r>
              <a:rPr lang="en-US" sz="1400" dirty="0">
                <a:solidFill>
                  <a:schemeClr val="bg1"/>
                </a:solidFill>
              </a:rPr>
              <a:t>: ~0.75     </a:t>
            </a:r>
          </a:p>
          <a:p>
            <a:pPr indent="-228600">
              <a:lnSpc>
                <a:spcPct val="90000"/>
              </a:lnSpc>
              <a:spcAft>
                <a:spcPts val="600"/>
              </a:spcAft>
              <a:buFont typeface="Arial" panose="020B0604020202020204" pitchFamily="34" charset="0"/>
              <a:buChar char="•"/>
            </a:pPr>
            <a:r>
              <a:rPr lang="en-US" sz="1400" dirty="0">
                <a:solidFill>
                  <a:schemeClr val="bg1"/>
                </a:solidFill>
              </a:rPr>
              <a:t>2 </a:t>
            </a:r>
            <a:r>
              <a:rPr lang="en-US" sz="1400" dirty="0" err="1">
                <a:solidFill>
                  <a:schemeClr val="bg1"/>
                </a:solidFill>
              </a:rPr>
              <a:t>hrs</a:t>
            </a:r>
            <a:r>
              <a:rPr lang="en-US" sz="1400" dirty="0">
                <a:solidFill>
                  <a:schemeClr val="bg1"/>
                </a:solidFill>
              </a:rPr>
              <a:t>: ~0.85     </a:t>
            </a:r>
          </a:p>
          <a:p>
            <a:pPr indent="-228600">
              <a:lnSpc>
                <a:spcPct val="90000"/>
              </a:lnSpc>
              <a:spcAft>
                <a:spcPts val="600"/>
              </a:spcAft>
              <a:buFont typeface="Arial" panose="020B0604020202020204" pitchFamily="34" charset="0"/>
              <a:buChar char="•"/>
            </a:pPr>
            <a:r>
              <a:rPr lang="en-US" sz="1400" dirty="0">
                <a:solidFill>
                  <a:schemeClr val="bg1"/>
                </a:solidFill>
              </a:rPr>
              <a:t>3 </a:t>
            </a:r>
            <a:r>
              <a:rPr lang="en-US" sz="1400" dirty="0" err="1">
                <a:solidFill>
                  <a:schemeClr val="bg1"/>
                </a:solidFill>
              </a:rPr>
              <a:t>hrs</a:t>
            </a:r>
            <a:r>
              <a:rPr lang="en-US" sz="1400" dirty="0">
                <a:solidFill>
                  <a:schemeClr val="bg1"/>
                </a:solidFill>
              </a:rPr>
              <a:t>: ~1.0  </a:t>
            </a:r>
          </a:p>
          <a:p>
            <a:pPr>
              <a:lnSpc>
                <a:spcPct val="90000"/>
              </a:lnSpc>
              <a:spcAft>
                <a:spcPts val="600"/>
              </a:spcAft>
            </a:pPr>
            <a:r>
              <a:rPr lang="en-US" b="1" dirty="0">
                <a:solidFill>
                  <a:schemeClr val="bg1"/>
                </a:solidFill>
              </a:rPr>
              <a:t>Results </a:t>
            </a:r>
          </a:p>
          <a:p>
            <a:pPr indent="-228600">
              <a:lnSpc>
                <a:spcPct val="90000"/>
              </a:lnSpc>
              <a:spcAft>
                <a:spcPts val="600"/>
              </a:spcAft>
              <a:buFont typeface="Arial" panose="020B0604020202020204" pitchFamily="34" charset="0"/>
              <a:buChar char="•"/>
            </a:pPr>
            <a:r>
              <a:rPr lang="en-US" sz="1400" dirty="0">
                <a:solidFill>
                  <a:schemeClr val="bg1"/>
                </a:solidFill>
              </a:rPr>
              <a:t>More screen time may correlate with changes in sleep quality. Higher scores can indicate either better engagement or poorer sleep quality.</a:t>
            </a: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C7A4C10-48E1-19B6-85C0-7700B0CA3B19}"/>
              </a:ext>
            </a:extLst>
          </p:cNvPr>
          <p:cNvPicPr>
            <a:picLocks noChangeAspect="1"/>
          </p:cNvPicPr>
          <p:nvPr/>
        </p:nvPicPr>
        <p:blipFill>
          <a:blip r:embed="rId3"/>
          <a:srcRect r="13024"/>
          <a:stretch/>
        </p:blipFill>
        <p:spPr>
          <a:xfrm>
            <a:off x="5548025" y="10"/>
            <a:ext cx="6643976" cy="6857990"/>
          </a:xfrm>
          <a:prstGeom prst="rect">
            <a:avLst/>
          </a:prstGeom>
        </p:spPr>
      </p:pic>
      <p:sp>
        <p:nvSpPr>
          <p:cNvPr id="4" name="TextBox 3">
            <a:extLst>
              <a:ext uri="{FF2B5EF4-FFF2-40B4-BE49-F238E27FC236}">
                <a16:creationId xmlns:a16="http://schemas.microsoft.com/office/drawing/2014/main" id="{60370D07-285F-8B2D-9B1C-842F7EF3FBC4}"/>
              </a:ext>
            </a:extLst>
          </p:cNvPr>
          <p:cNvSpPr txBox="1"/>
          <p:nvPr/>
        </p:nvSpPr>
        <p:spPr>
          <a:xfrm>
            <a:off x="831873" y="723715"/>
            <a:ext cx="4286537" cy="954107"/>
          </a:xfrm>
          <a:prstGeom prst="rect">
            <a:avLst/>
          </a:prstGeom>
          <a:noFill/>
        </p:spPr>
        <p:txBody>
          <a:bodyPr wrap="square" rtlCol="0">
            <a:spAutoFit/>
          </a:bodyPr>
          <a:lstStyle/>
          <a:p>
            <a:r>
              <a:rPr lang="en-US" sz="2800" b="1" dirty="0">
                <a:solidFill>
                  <a:schemeClr val="bg1"/>
                </a:solidFill>
              </a:rPr>
              <a:t>Coefficient Plot</a:t>
            </a:r>
          </a:p>
          <a:p>
            <a:r>
              <a:rPr lang="en-US" sz="2800" b="1" dirty="0">
                <a:solidFill>
                  <a:schemeClr val="bg1"/>
                </a:solidFill>
              </a:rPr>
              <a:t>(Dot &amp; Whiskers Plot)</a:t>
            </a:r>
          </a:p>
        </p:txBody>
      </p:sp>
    </p:spTree>
    <p:extLst>
      <p:ext uri="{BB962C8B-B14F-4D97-AF65-F5344CB8AC3E}">
        <p14:creationId xmlns:p14="http://schemas.microsoft.com/office/powerpoint/2010/main" val="15619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0" name="Straight Connector 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6FF9A3D-3DFC-B5A1-A2F9-A448603484B4}"/>
              </a:ext>
            </a:extLst>
          </p:cNvPr>
          <p:cNvSpPr txBox="1"/>
          <p:nvPr/>
        </p:nvSpPr>
        <p:spPr>
          <a:xfrm>
            <a:off x="897769" y="1909192"/>
            <a:ext cx="4586513" cy="3647710"/>
          </a:xfrm>
          <a:prstGeom prst="rect">
            <a:avLst/>
          </a:prstGeom>
        </p:spPr>
        <p:txBody>
          <a:bodyPr vert="horz" lIns="91440" tIns="45720" rIns="91440" bIns="45720" rtlCol="0">
            <a:normAutofit/>
          </a:bodyPr>
          <a:lstStyle/>
          <a:p>
            <a:pPr>
              <a:lnSpc>
                <a:spcPct val="90000"/>
              </a:lnSpc>
              <a:spcAft>
                <a:spcPts val="600"/>
              </a:spcAft>
            </a:pPr>
            <a:r>
              <a:rPr lang="en-US" b="1" dirty="0">
                <a:solidFill>
                  <a:schemeClr val="bg1"/>
                </a:solidFill>
              </a:rPr>
              <a:t>Main Focus</a:t>
            </a:r>
          </a:p>
          <a:p>
            <a:pPr>
              <a:lnSpc>
                <a:spcPct val="90000"/>
              </a:lnSpc>
              <a:spcAft>
                <a:spcPts val="600"/>
              </a:spcAft>
            </a:pPr>
            <a:r>
              <a:rPr lang="en-US" sz="1100" b="1" dirty="0">
                <a:solidFill>
                  <a:schemeClr val="bg1"/>
                </a:solidFill>
              </a:rPr>
              <a:t>Cluster Segmentation </a:t>
            </a:r>
          </a:p>
          <a:p>
            <a:pPr indent="-228600">
              <a:lnSpc>
                <a:spcPct val="90000"/>
              </a:lnSpc>
              <a:spcAft>
                <a:spcPts val="600"/>
              </a:spcAft>
              <a:buFont typeface="Arial" panose="020B0604020202020204" pitchFamily="34" charset="0"/>
              <a:buChar char="•"/>
            </a:pPr>
            <a:r>
              <a:rPr lang="en-US" sz="1100" dirty="0">
                <a:solidFill>
                  <a:schemeClr val="bg1"/>
                </a:solidFill>
              </a:rPr>
              <a:t>The data is divided into three groups </a:t>
            </a:r>
          </a:p>
          <a:p>
            <a:pPr indent="-228600">
              <a:lnSpc>
                <a:spcPct val="90000"/>
              </a:lnSpc>
              <a:spcAft>
                <a:spcPts val="600"/>
              </a:spcAft>
              <a:buFont typeface="Arial" panose="020B0604020202020204" pitchFamily="34" charset="0"/>
              <a:buChar char="•"/>
            </a:pPr>
            <a:r>
              <a:rPr lang="en-US" sz="1200" dirty="0">
                <a:solidFill>
                  <a:schemeClr val="bg1"/>
                </a:solidFill>
              </a:rPr>
              <a:t> </a:t>
            </a:r>
            <a:r>
              <a:rPr lang="en-US" sz="1200" b="1" dirty="0">
                <a:solidFill>
                  <a:schemeClr val="bg1"/>
                </a:solidFill>
              </a:rPr>
              <a:t>Cluster 2 (</a:t>
            </a:r>
            <a:r>
              <a:rPr lang="en-US" sz="1200" b="1" dirty="0">
                <a:solidFill>
                  <a:schemeClr val="accent6"/>
                </a:solidFill>
              </a:rPr>
              <a:t>Green</a:t>
            </a:r>
            <a:r>
              <a:rPr lang="en-US" sz="1200" b="1" dirty="0">
                <a:solidFill>
                  <a:schemeClr val="bg1"/>
                </a:solidFill>
              </a:rPr>
              <a:t>)</a:t>
            </a:r>
          </a:p>
          <a:p>
            <a:pPr>
              <a:lnSpc>
                <a:spcPct val="90000"/>
              </a:lnSpc>
              <a:spcAft>
                <a:spcPts val="600"/>
              </a:spcAft>
            </a:pPr>
            <a:r>
              <a:rPr lang="en-US" sz="1100" dirty="0">
                <a:solidFill>
                  <a:schemeClr val="bg1"/>
                </a:solidFill>
              </a:rPr>
              <a:t> This group shows the highest movement levels, suggesting that people are more active and likely to engage more with social media.</a:t>
            </a:r>
          </a:p>
          <a:p>
            <a:pPr indent="-228600">
              <a:lnSpc>
                <a:spcPct val="90000"/>
              </a:lnSpc>
              <a:spcAft>
                <a:spcPts val="600"/>
              </a:spcAft>
              <a:buFont typeface="Arial" panose="020B0604020202020204" pitchFamily="34" charset="0"/>
              <a:buChar char="•"/>
            </a:pPr>
            <a:r>
              <a:rPr lang="en-US" sz="1200" b="1" dirty="0">
                <a:solidFill>
                  <a:schemeClr val="bg1"/>
                </a:solidFill>
              </a:rPr>
              <a:t>Clusters 1 (</a:t>
            </a:r>
            <a:r>
              <a:rPr lang="en-US" sz="1200" b="1" dirty="0">
                <a:solidFill>
                  <a:srgbClr val="FF0000"/>
                </a:solidFill>
              </a:rPr>
              <a:t>Red</a:t>
            </a:r>
            <a:r>
              <a:rPr lang="en-US" sz="1200" b="1" dirty="0">
                <a:solidFill>
                  <a:schemeClr val="bg1"/>
                </a:solidFill>
              </a:rPr>
              <a:t>) and 3 (</a:t>
            </a:r>
            <a:r>
              <a:rPr lang="en-US" sz="1200" b="1" dirty="0">
                <a:solidFill>
                  <a:schemeClr val="accent4">
                    <a:lumMod val="60000"/>
                    <a:lumOff val="40000"/>
                  </a:schemeClr>
                </a:solidFill>
              </a:rPr>
              <a:t>Blue</a:t>
            </a:r>
            <a:r>
              <a:rPr lang="en-US" sz="1200" b="1" dirty="0">
                <a:solidFill>
                  <a:schemeClr val="bg1"/>
                </a:solidFill>
              </a:rPr>
              <a:t>)</a:t>
            </a:r>
          </a:p>
          <a:p>
            <a:pPr>
              <a:lnSpc>
                <a:spcPct val="90000"/>
              </a:lnSpc>
              <a:spcAft>
                <a:spcPts val="600"/>
              </a:spcAft>
            </a:pPr>
            <a:r>
              <a:rPr lang="en-US" sz="1100" dirty="0">
                <a:solidFill>
                  <a:schemeClr val="bg1"/>
                </a:solidFill>
              </a:rPr>
              <a:t> These groups show lower activity levels and represent times of rest or sleep.</a:t>
            </a:r>
          </a:p>
          <a:p>
            <a:pPr indent="-228600">
              <a:lnSpc>
                <a:spcPct val="90000"/>
              </a:lnSpc>
              <a:spcAft>
                <a:spcPts val="600"/>
              </a:spcAft>
              <a:buFont typeface="Arial" panose="020B0604020202020204" pitchFamily="34" charset="0"/>
              <a:buChar char="•"/>
            </a:pPr>
            <a:r>
              <a:rPr lang="en-US" sz="1200" b="1" dirty="0">
                <a:solidFill>
                  <a:schemeClr val="bg1"/>
                </a:solidFill>
              </a:rPr>
              <a:t>Daily Activity Patterns</a:t>
            </a:r>
          </a:p>
          <a:p>
            <a:pPr>
              <a:lnSpc>
                <a:spcPct val="90000"/>
              </a:lnSpc>
              <a:spcAft>
                <a:spcPts val="600"/>
              </a:spcAft>
            </a:pPr>
            <a:r>
              <a:rPr lang="en-US" sz="1100" dirty="0">
                <a:solidFill>
                  <a:schemeClr val="bg1"/>
                </a:solidFill>
              </a:rPr>
              <a:t> The scatter plot shows how activity changes throughout the day.  High activity in Cluster 2 during the evening suggests that people might go to bed later than usual.</a:t>
            </a:r>
          </a:p>
          <a:p>
            <a:pPr indent="-228600">
              <a:lnSpc>
                <a:spcPct val="90000"/>
              </a:lnSpc>
              <a:spcAft>
                <a:spcPts val="600"/>
              </a:spcAft>
              <a:buFont typeface="Arial" panose="020B0604020202020204" pitchFamily="34" charset="0"/>
              <a:buChar char="•"/>
            </a:pPr>
            <a:r>
              <a:rPr lang="en-US" sz="1200" b="1" dirty="0">
                <a:solidFill>
                  <a:schemeClr val="bg1"/>
                </a:solidFill>
              </a:rPr>
              <a:t>Implications for Sleep Quality</a:t>
            </a:r>
          </a:p>
          <a:p>
            <a:pPr>
              <a:lnSpc>
                <a:spcPct val="90000"/>
              </a:lnSpc>
              <a:spcAft>
                <a:spcPts val="600"/>
              </a:spcAft>
            </a:pPr>
            <a:r>
              <a:rPr lang="en-US" sz="1100" dirty="0">
                <a:solidFill>
                  <a:schemeClr val="bg1"/>
                </a:solidFill>
              </a:rPr>
              <a:t> Increased movement and screen time in Cluster 2 may disrupt standard sleeping patterns.</a:t>
            </a:r>
          </a:p>
        </p:txBody>
      </p:sp>
      <p:cxnSp>
        <p:nvCxnSpPr>
          <p:cNvPr id="12" name="Straight Connector 1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3B58AE3-F8F5-E534-E66F-80F6407BC083}"/>
              </a:ext>
            </a:extLst>
          </p:cNvPr>
          <p:cNvPicPr>
            <a:picLocks noChangeAspect="1"/>
          </p:cNvPicPr>
          <p:nvPr/>
        </p:nvPicPr>
        <p:blipFill>
          <a:blip r:embed="rId3"/>
          <a:stretch>
            <a:fillRect/>
          </a:stretch>
        </p:blipFill>
        <p:spPr>
          <a:xfrm>
            <a:off x="6525453" y="964052"/>
            <a:ext cx="5666547" cy="4929896"/>
          </a:xfrm>
          <a:prstGeom prst="rect">
            <a:avLst/>
          </a:prstGeom>
        </p:spPr>
      </p:pic>
      <p:sp>
        <p:nvSpPr>
          <p:cNvPr id="4" name="TextBox 3">
            <a:extLst>
              <a:ext uri="{FF2B5EF4-FFF2-40B4-BE49-F238E27FC236}">
                <a16:creationId xmlns:a16="http://schemas.microsoft.com/office/drawing/2014/main" id="{BDA7377E-B296-D331-5537-C2C6B6C79BEB}"/>
              </a:ext>
            </a:extLst>
          </p:cNvPr>
          <p:cNvSpPr txBox="1"/>
          <p:nvPr/>
        </p:nvSpPr>
        <p:spPr>
          <a:xfrm>
            <a:off x="1048215" y="715931"/>
            <a:ext cx="4436067" cy="954107"/>
          </a:xfrm>
          <a:prstGeom prst="rect">
            <a:avLst/>
          </a:prstGeom>
          <a:noFill/>
        </p:spPr>
        <p:txBody>
          <a:bodyPr wrap="square" rtlCol="0">
            <a:spAutoFit/>
          </a:bodyPr>
          <a:lstStyle/>
          <a:p>
            <a:r>
              <a:rPr lang="en-US" sz="2800" b="1" dirty="0">
                <a:solidFill>
                  <a:schemeClr val="bg1"/>
                </a:solidFill>
              </a:rPr>
              <a:t>Activity Intensity (ENMO) vs. Hour of Day by Cluster</a:t>
            </a:r>
          </a:p>
        </p:txBody>
      </p:sp>
    </p:spTree>
    <p:extLst>
      <p:ext uri="{BB962C8B-B14F-4D97-AF65-F5344CB8AC3E}">
        <p14:creationId xmlns:p14="http://schemas.microsoft.com/office/powerpoint/2010/main" val="11937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0" name="Straight Connector 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8161457-F6AF-C069-C2F5-4D5D9E6845F9}"/>
              </a:ext>
            </a:extLst>
          </p:cNvPr>
          <p:cNvSpPr txBox="1"/>
          <p:nvPr/>
        </p:nvSpPr>
        <p:spPr>
          <a:xfrm>
            <a:off x="897769" y="1909192"/>
            <a:ext cx="4586513" cy="3647710"/>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1300" dirty="0">
                <a:solidFill>
                  <a:schemeClr val="bg1"/>
                </a:solidFill>
              </a:rPr>
              <a:t>We show the time of day in a circle, which helps visualize natural body rhythms.</a:t>
            </a:r>
          </a:p>
          <a:p>
            <a:pPr>
              <a:lnSpc>
                <a:spcPct val="90000"/>
              </a:lnSpc>
              <a:spcAft>
                <a:spcPts val="600"/>
              </a:spcAft>
            </a:pPr>
            <a:endParaRPr lang="en-US" b="1" dirty="0">
              <a:solidFill>
                <a:schemeClr val="bg1"/>
              </a:solidFill>
            </a:endParaRPr>
          </a:p>
          <a:p>
            <a:pPr>
              <a:lnSpc>
                <a:spcPct val="90000"/>
              </a:lnSpc>
              <a:spcAft>
                <a:spcPts val="600"/>
              </a:spcAft>
            </a:pPr>
            <a:r>
              <a:rPr lang="en-US" b="1" dirty="0">
                <a:solidFill>
                  <a:schemeClr val="bg1"/>
                </a:solidFill>
              </a:rPr>
              <a:t>Daily Routine Changes </a:t>
            </a:r>
          </a:p>
          <a:p>
            <a:pPr marL="285750" indent="-285750">
              <a:lnSpc>
                <a:spcPct val="90000"/>
              </a:lnSpc>
              <a:spcAft>
                <a:spcPts val="600"/>
              </a:spcAft>
              <a:buFont typeface="Arial" panose="020B0604020202020204" pitchFamily="34" charset="0"/>
              <a:buChar char="•"/>
            </a:pPr>
            <a:r>
              <a:rPr lang="en-US" sz="1300" dirty="0">
                <a:solidFill>
                  <a:schemeClr val="bg1"/>
                </a:solidFill>
              </a:rPr>
              <a:t>We highlight how activity levels change hour by hour. </a:t>
            </a:r>
          </a:p>
          <a:p>
            <a:pPr marL="285750" indent="-285750">
              <a:lnSpc>
                <a:spcPct val="90000"/>
              </a:lnSpc>
              <a:spcAft>
                <a:spcPts val="600"/>
              </a:spcAft>
              <a:buFont typeface="Arial" panose="020B0604020202020204" pitchFamily="34" charset="0"/>
              <a:buChar char="•"/>
            </a:pPr>
            <a:r>
              <a:rPr lang="en-US" sz="1300" dirty="0">
                <a:solidFill>
                  <a:schemeClr val="bg1"/>
                </a:solidFill>
              </a:rPr>
              <a:t>We compare workweek patterns to weekend patterns.</a:t>
            </a:r>
          </a:p>
          <a:p>
            <a:pPr>
              <a:lnSpc>
                <a:spcPct val="90000"/>
              </a:lnSpc>
              <a:spcAft>
                <a:spcPts val="600"/>
              </a:spcAft>
            </a:pPr>
            <a:endParaRPr lang="en-US" b="1" dirty="0">
              <a:solidFill>
                <a:schemeClr val="bg1"/>
              </a:solidFill>
            </a:endParaRPr>
          </a:p>
          <a:p>
            <a:pPr>
              <a:lnSpc>
                <a:spcPct val="90000"/>
              </a:lnSpc>
              <a:spcAft>
                <a:spcPts val="600"/>
              </a:spcAft>
            </a:pPr>
            <a:r>
              <a:rPr lang="en-US" b="1" dirty="0">
                <a:solidFill>
                  <a:schemeClr val="bg1"/>
                </a:solidFill>
              </a:rPr>
              <a:t>Activity Insights</a:t>
            </a:r>
          </a:p>
          <a:p>
            <a:pPr marL="285750" indent="-285750">
              <a:lnSpc>
                <a:spcPct val="90000"/>
              </a:lnSpc>
              <a:spcAft>
                <a:spcPts val="600"/>
              </a:spcAft>
              <a:buFont typeface="Arial" panose="020B0604020202020204" pitchFamily="34" charset="0"/>
              <a:buChar char="•"/>
            </a:pPr>
            <a:r>
              <a:rPr lang="en-US" sz="1300" dirty="0">
                <a:solidFill>
                  <a:schemeClr val="bg1"/>
                </a:solidFill>
              </a:rPr>
              <a:t>We look at average physical activity levels by hour to see when people are most awake and resting or sleeping.</a:t>
            </a:r>
          </a:p>
          <a:p>
            <a:pPr indent="-228600">
              <a:lnSpc>
                <a:spcPct val="90000"/>
              </a:lnSpc>
              <a:spcAft>
                <a:spcPts val="600"/>
              </a:spcAft>
              <a:buFont typeface="Arial" panose="020B0604020202020204" pitchFamily="34" charset="0"/>
              <a:buChar char="•"/>
            </a:pPr>
            <a:r>
              <a:rPr lang="en-US" sz="1300" dirty="0">
                <a:solidFill>
                  <a:schemeClr val="bg1"/>
                </a:solidFill>
              </a:rPr>
              <a:t>Social Media and Sleep Effects</a:t>
            </a:r>
          </a:p>
          <a:p>
            <a:pPr indent="-228600">
              <a:lnSpc>
                <a:spcPct val="90000"/>
              </a:lnSpc>
              <a:spcAft>
                <a:spcPts val="600"/>
              </a:spcAft>
              <a:buFont typeface="Arial" panose="020B0604020202020204" pitchFamily="34" charset="0"/>
              <a:buChar char="•"/>
            </a:pPr>
            <a:r>
              <a:rPr lang="en-US" sz="1300" dirty="0">
                <a:solidFill>
                  <a:schemeClr val="bg1"/>
                </a:solidFill>
              </a:rPr>
              <a:t>High activity levels and more light at night may mean increased screen time.</a:t>
            </a:r>
          </a:p>
          <a:p>
            <a:pPr indent="-228600">
              <a:lnSpc>
                <a:spcPct val="90000"/>
              </a:lnSpc>
              <a:spcAft>
                <a:spcPts val="600"/>
              </a:spcAft>
              <a:buFont typeface="Arial" panose="020B0604020202020204" pitchFamily="34" charset="0"/>
              <a:buChar char="•"/>
            </a:pPr>
            <a:r>
              <a:rPr lang="en-US" sz="1300" dirty="0">
                <a:solidFill>
                  <a:schemeClr val="bg1"/>
                </a:solidFill>
              </a:rPr>
              <a:t>This could lead to delays in falling asleep or changes in sleep quality, especially in young adults.</a:t>
            </a:r>
          </a:p>
        </p:txBody>
      </p:sp>
      <p:cxnSp>
        <p:nvCxnSpPr>
          <p:cNvPr id="12" name="Straight Connector 1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198D666-D734-D27B-0247-E4E4CE30BD98}"/>
              </a:ext>
            </a:extLst>
          </p:cNvPr>
          <p:cNvPicPr>
            <a:picLocks noChangeAspect="1"/>
          </p:cNvPicPr>
          <p:nvPr/>
        </p:nvPicPr>
        <p:blipFill>
          <a:blip r:embed="rId3"/>
          <a:stretch>
            <a:fillRect/>
          </a:stretch>
        </p:blipFill>
        <p:spPr>
          <a:xfrm>
            <a:off x="6525453" y="1034883"/>
            <a:ext cx="5666547" cy="4788233"/>
          </a:xfrm>
          <a:prstGeom prst="rect">
            <a:avLst/>
          </a:prstGeom>
        </p:spPr>
      </p:pic>
      <p:sp>
        <p:nvSpPr>
          <p:cNvPr id="4" name="TextBox 3">
            <a:extLst>
              <a:ext uri="{FF2B5EF4-FFF2-40B4-BE49-F238E27FC236}">
                <a16:creationId xmlns:a16="http://schemas.microsoft.com/office/drawing/2014/main" id="{778C5994-F4BC-EF79-552B-CEA2F3588CFE}"/>
              </a:ext>
            </a:extLst>
          </p:cNvPr>
          <p:cNvSpPr txBox="1"/>
          <p:nvPr/>
        </p:nvSpPr>
        <p:spPr>
          <a:xfrm>
            <a:off x="642390" y="285043"/>
            <a:ext cx="6368009" cy="1384995"/>
          </a:xfrm>
          <a:prstGeom prst="rect">
            <a:avLst/>
          </a:prstGeom>
          <a:noFill/>
        </p:spPr>
        <p:txBody>
          <a:bodyPr wrap="square" rtlCol="0">
            <a:spAutoFit/>
          </a:bodyPr>
          <a:lstStyle/>
          <a:p>
            <a:r>
              <a:rPr lang="en-US" sz="2800" b="1" dirty="0">
                <a:solidFill>
                  <a:schemeClr val="bg1"/>
                </a:solidFill>
              </a:rPr>
              <a:t>Understanding Daily Patterns and Sleep Connection </a:t>
            </a:r>
          </a:p>
          <a:p>
            <a:r>
              <a:rPr lang="en-US" sz="2800" b="1" dirty="0">
                <a:solidFill>
                  <a:schemeClr val="bg1"/>
                </a:solidFill>
              </a:rPr>
              <a:t>Circular Format</a:t>
            </a:r>
          </a:p>
        </p:txBody>
      </p:sp>
    </p:spTree>
    <p:extLst>
      <p:ext uri="{BB962C8B-B14F-4D97-AF65-F5344CB8AC3E}">
        <p14:creationId xmlns:p14="http://schemas.microsoft.com/office/powerpoint/2010/main" val="352213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0" name="Straight Connector 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93F872-2114-3B14-3031-202D5AA29184}"/>
              </a:ext>
            </a:extLst>
          </p:cNvPr>
          <p:cNvSpPr txBox="1"/>
          <p:nvPr/>
        </p:nvSpPr>
        <p:spPr>
          <a:xfrm>
            <a:off x="897769" y="1909192"/>
            <a:ext cx="4586513" cy="3647710"/>
          </a:xfrm>
          <a:prstGeom prst="rect">
            <a:avLst/>
          </a:prstGeom>
        </p:spPr>
        <p:txBody>
          <a:bodyPr vert="horz" lIns="91440" tIns="45720" rIns="91440" bIns="45720" rtlCol="0">
            <a:normAutofit fontScale="92500"/>
          </a:bodyPr>
          <a:lstStyle/>
          <a:p>
            <a:pPr>
              <a:lnSpc>
                <a:spcPct val="110000"/>
              </a:lnSpc>
              <a:spcAft>
                <a:spcPts val="600"/>
              </a:spcAft>
            </a:pPr>
            <a:r>
              <a:rPr lang="en-US" sz="1400" dirty="0">
                <a:solidFill>
                  <a:schemeClr val="bg1"/>
                </a:solidFill>
              </a:rPr>
              <a:t>The graph displays how activity and light exposure change throughout the day.</a:t>
            </a:r>
          </a:p>
          <a:p>
            <a:pPr indent="-228600">
              <a:lnSpc>
                <a:spcPct val="110000"/>
              </a:lnSpc>
              <a:spcAft>
                <a:spcPts val="600"/>
              </a:spcAft>
              <a:buFont typeface="Arial" panose="020B0604020202020204" pitchFamily="34" charset="0"/>
              <a:buChar char="•"/>
            </a:pPr>
            <a:r>
              <a:rPr lang="en-US" b="1" dirty="0">
                <a:solidFill>
                  <a:schemeClr val="bg1"/>
                </a:solidFill>
              </a:rPr>
              <a:t>Activity</a:t>
            </a:r>
            <a:r>
              <a:rPr lang="en-US" dirty="0">
                <a:solidFill>
                  <a:schemeClr val="bg1"/>
                </a:solidFill>
              </a:rPr>
              <a:t> </a:t>
            </a:r>
            <a:r>
              <a:rPr lang="en-US" b="1" dirty="0">
                <a:solidFill>
                  <a:schemeClr val="bg1"/>
                </a:solidFill>
              </a:rPr>
              <a:t>(</a:t>
            </a:r>
            <a:r>
              <a:rPr lang="en-US" b="1" dirty="0">
                <a:solidFill>
                  <a:srgbClr val="0070C0"/>
                </a:solidFill>
              </a:rPr>
              <a:t>Blue</a:t>
            </a:r>
            <a:r>
              <a:rPr lang="en-US" b="1" dirty="0">
                <a:solidFill>
                  <a:schemeClr val="bg1"/>
                </a:solidFill>
              </a:rPr>
              <a:t> Line)</a:t>
            </a:r>
          </a:p>
          <a:p>
            <a:pPr>
              <a:lnSpc>
                <a:spcPct val="110000"/>
              </a:lnSpc>
              <a:spcAft>
                <a:spcPts val="600"/>
              </a:spcAft>
            </a:pPr>
            <a:r>
              <a:rPr lang="en-US" sz="1400" dirty="0">
                <a:solidFill>
                  <a:schemeClr val="bg1"/>
                </a:solidFill>
              </a:rPr>
              <a:t>Consistently low levels across the day.</a:t>
            </a:r>
          </a:p>
          <a:p>
            <a:pPr indent="-228600">
              <a:lnSpc>
                <a:spcPct val="110000"/>
              </a:lnSpc>
              <a:spcAft>
                <a:spcPts val="600"/>
              </a:spcAft>
              <a:buFont typeface="Arial" panose="020B0604020202020204" pitchFamily="34" charset="0"/>
              <a:buChar char="•"/>
            </a:pPr>
            <a:r>
              <a:rPr lang="en-US" b="1" dirty="0">
                <a:solidFill>
                  <a:schemeClr val="bg1"/>
                </a:solidFill>
              </a:rPr>
              <a:t>Light Exposure (</a:t>
            </a:r>
            <a:r>
              <a:rPr lang="en-US" b="1" dirty="0">
                <a:solidFill>
                  <a:srgbClr val="FFC000"/>
                </a:solidFill>
              </a:rPr>
              <a:t>Orange</a:t>
            </a:r>
            <a:r>
              <a:rPr lang="en-US" b="1" dirty="0">
                <a:solidFill>
                  <a:schemeClr val="bg1"/>
                </a:solidFill>
              </a:rPr>
              <a:t> Line)</a:t>
            </a:r>
          </a:p>
          <a:p>
            <a:pPr>
              <a:lnSpc>
                <a:spcPct val="110000"/>
              </a:lnSpc>
              <a:spcAft>
                <a:spcPts val="600"/>
              </a:spcAft>
            </a:pPr>
            <a:r>
              <a:rPr lang="en-US" sz="1400" dirty="0">
                <a:solidFill>
                  <a:schemeClr val="bg1"/>
                </a:solidFill>
              </a:rPr>
              <a:t>It peaks around noon and is noticeably higher on weekends.</a:t>
            </a:r>
          </a:p>
          <a:p>
            <a:pPr indent="-228600">
              <a:lnSpc>
                <a:spcPct val="110000"/>
              </a:lnSpc>
              <a:spcAft>
                <a:spcPts val="600"/>
              </a:spcAft>
              <a:buFont typeface="Arial" panose="020B0604020202020204" pitchFamily="34" charset="0"/>
              <a:buChar char="•"/>
            </a:pPr>
            <a:r>
              <a:rPr lang="en-US" b="1" dirty="0">
                <a:solidFill>
                  <a:schemeClr val="bg1"/>
                </a:solidFill>
              </a:rPr>
              <a:t>Weekday vs. Weekend </a:t>
            </a:r>
          </a:p>
          <a:p>
            <a:pPr>
              <a:lnSpc>
                <a:spcPct val="110000"/>
              </a:lnSpc>
              <a:spcAft>
                <a:spcPts val="600"/>
              </a:spcAft>
            </a:pPr>
            <a:r>
              <a:rPr lang="en-US" sz="1400" dirty="0">
                <a:solidFill>
                  <a:schemeClr val="bg1"/>
                </a:solidFill>
              </a:rPr>
              <a:t>Marked differences suggest weekend habits differ from weekdays.</a:t>
            </a:r>
          </a:p>
          <a:p>
            <a:pPr indent="-228600">
              <a:lnSpc>
                <a:spcPct val="110000"/>
              </a:lnSpc>
              <a:spcAft>
                <a:spcPts val="600"/>
              </a:spcAft>
              <a:buFont typeface="Arial" panose="020B0604020202020204" pitchFamily="34" charset="0"/>
              <a:buChar char="•"/>
            </a:pPr>
            <a:r>
              <a:rPr lang="en-US" b="1" dirty="0">
                <a:solidFill>
                  <a:schemeClr val="bg1"/>
                </a:solidFill>
              </a:rPr>
              <a:t>Implications </a:t>
            </a:r>
          </a:p>
          <a:p>
            <a:pPr>
              <a:lnSpc>
                <a:spcPct val="110000"/>
              </a:lnSpc>
              <a:spcAft>
                <a:spcPts val="600"/>
              </a:spcAft>
            </a:pPr>
            <a:r>
              <a:rPr lang="en-US" sz="1400" dirty="0">
                <a:solidFill>
                  <a:schemeClr val="bg1"/>
                </a:solidFill>
              </a:rPr>
              <a:t>Trends may reflect social media use impacting sleep and overall well-being.</a:t>
            </a:r>
          </a:p>
        </p:txBody>
      </p:sp>
      <p:cxnSp>
        <p:nvCxnSpPr>
          <p:cNvPr id="12" name="Straight Connector 1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435558C-AC73-9FDC-AAB8-62A268999D2C}"/>
              </a:ext>
            </a:extLst>
          </p:cNvPr>
          <p:cNvPicPr>
            <a:picLocks noChangeAspect="1"/>
          </p:cNvPicPr>
          <p:nvPr/>
        </p:nvPicPr>
        <p:blipFill>
          <a:blip r:embed="rId3"/>
          <a:stretch>
            <a:fillRect/>
          </a:stretch>
        </p:blipFill>
        <p:spPr>
          <a:xfrm>
            <a:off x="6525453" y="515609"/>
            <a:ext cx="5666547" cy="5826781"/>
          </a:xfrm>
          <a:prstGeom prst="rect">
            <a:avLst/>
          </a:prstGeom>
        </p:spPr>
      </p:pic>
      <p:sp>
        <p:nvSpPr>
          <p:cNvPr id="4" name="TextBox 3">
            <a:extLst>
              <a:ext uri="{FF2B5EF4-FFF2-40B4-BE49-F238E27FC236}">
                <a16:creationId xmlns:a16="http://schemas.microsoft.com/office/drawing/2014/main" id="{9399E1D7-539F-EB05-C041-7425E9346B46}"/>
              </a:ext>
            </a:extLst>
          </p:cNvPr>
          <p:cNvSpPr txBox="1"/>
          <p:nvPr/>
        </p:nvSpPr>
        <p:spPr>
          <a:xfrm>
            <a:off x="831873" y="758865"/>
            <a:ext cx="5058188" cy="954107"/>
          </a:xfrm>
          <a:prstGeom prst="rect">
            <a:avLst/>
          </a:prstGeom>
          <a:noFill/>
        </p:spPr>
        <p:txBody>
          <a:bodyPr wrap="square" rtlCol="0">
            <a:spAutoFit/>
          </a:bodyPr>
          <a:lstStyle/>
          <a:p>
            <a:r>
              <a:rPr lang="en-US" sz="2800" b="1" dirty="0">
                <a:solidFill>
                  <a:schemeClr val="bg1"/>
                </a:solidFill>
              </a:rPr>
              <a:t>Daily Patterns: Activity &amp; Light Exposure Daily Variation</a:t>
            </a:r>
          </a:p>
        </p:txBody>
      </p:sp>
    </p:spTree>
    <p:extLst>
      <p:ext uri="{BB962C8B-B14F-4D97-AF65-F5344CB8AC3E}">
        <p14:creationId xmlns:p14="http://schemas.microsoft.com/office/powerpoint/2010/main" val="1937518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5644</TotalTime>
  <Words>2315</Words>
  <Application>Microsoft Office PowerPoint</Application>
  <PresentationFormat>Widescreen</PresentationFormat>
  <Paragraphs>172</Paragraphs>
  <Slides>15</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Inter</vt:lpstr>
      <vt:lpstr>Office Theme</vt:lpstr>
      <vt:lpstr>Data Analytics in Action: Evaluating Key Predictors of Sleep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 dormeier</dc:creator>
  <cp:lastModifiedBy>mark dormeier</cp:lastModifiedBy>
  <cp:revision>1</cp:revision>
  <dcterms:created xsi:type="dcterms:W3CDTF">2025-05-01T03:19:46Z</dcterms:created>
  <dcterms:modified xsi:type="dcterms:W3CDTF">2025-05-05T04:25:07Z</dcterms:modified>
</cp:coreProperties>
</file>